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25"/>
  </p:notesMasterIdLst>
  <p:handoutMasterIdLst>
    <p:handoutMasterId r:id="rId26"/>
  </p:handoutMasterIdLst>
  <p:sldIdLst>
    <p:sldId id="356" r:id="rId2"/>
    <p:sldId id="421" r:id="rId3"/>
    <p:sldId id="437" r:id="rId4"/>
    <p:sldId id="436" r:id="rId5"/>
    <p:sldId id="426" r:id="rId6"/>
    <p:sldId id="427" r:id="rId7"/>
    <p:sldId id="423" r:id="rId8"/>
    <p:sldId id="425" r:id="rId9"/>
    <p:sldId id="408" r:id="rId10"/>
    <p:sldId id="434" r:id="rId11"/>
    <p:sldId id="435" r:id="rId12"/>
    <p:sldId id="439" r:id="rId13"/>
    <p:sldId id="424" r:id="rId14"/>
    <p:sldId id="422" r:id="rId15"/>
    <p:sldId id="419" r:id="rId16"/>
    <p:sldId id="417" r:id="rId17"/>
    <p:sldId id="418" r:id="rId18"/>
    <p:sldId id="414" r:id="rId19"/>
    <p:sldId id="441" r:id="rId20"/>
    <p:sldId id="440" r:id="rId21"/>
    <p:sldId id="415" r:id="rId22"/>
    <p:sldId id="416" r:id="rId23"/>
    <p:sldId id="412" r:id="rId24"/>
  </p:sldIdLst>
  <p:sldSz cx="9144000" cy="5143500" type="screen16x9"/>
  <p:notesSz cx="6797675" cy="9926638"/>
  <p:embeddedFontLst>
    <p:embeddedFont>
      <p:font typeface="Roboto Condensed" charset="0"/>
      <p:regular r:id="rId27"/>
      <p:bold r:id="rId28"/>
      <p:italic r:id="rId29"/>
      <p:boldItalic r:id="rId30"/>
    </p:embeddedFont>
    <p:embeddedFont>
      <p:font typeface="Arvo" charset="0"/>
      <p:regular r:id="rId31"/>
      <p:bold r:id="rId32"/>
      <p:italic r:id="rId33"/>
      <p:boldItalic r:id="rId34"/>
    </p:embeddedFont>
    <p:embeddedFont>
      <p:font typeface="Roboto Condensed Light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FD8E029E-5672-45F5-8C46-F630DF07C203}">
  <a:tblStyle styleId="{FD8E029E-5672-45F5-8C46-F630DF07C20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944" y="-8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E1E8D7-FB80-439B-BD54-FA08972B9EB0}" type="doc">
      <dgm:prSet loTypeId="urn:microsoft.com/office/officeart/2005/8/layout/defaul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77E95971-D6D4-4069-9C2F-F612BC4F0F34}">
      <dgm:prSet custT="1"/>
      <dgm:spPr/>
      <dgm:t>
        <a:bodyPr/>
        <a:lstStyle/>
        <a:p>
          <a:r>
            <a:rPr lang="ru-RU" sz="1200" b="1" i="1" smtClean="0"/>
            <a:t>Пожар или природные бедствия</a:t>
          </a:r>
          <a:endParaRPr lang="ru-RU" sz="1200" b="1" i="1" dirty="0"/>
        </a:p>
      </dgm:t>
    </dgm:pt>
    <dgm:pt modelId="{32A06187-280C-4A27-AF86-CB96E89BA9EE}" type="parTrans" cxnId="{04399FFB-1954-497C-9878-08CFC23AF868}">
      <dgm:prSet/>
      <dgm:spPr/>
      <dgm:t>
        <a:bodyPr/>
        <a:lstStyle/>
        <a:p>
          <a:endParaRPr lang="ru-RU"/>
        </a:p>
      </dgm:t>
    </dgm:pt>
    <dgm:pt modelId="{AEE39A9E-0245-4AB0-A315-230F234F3A7E}" type="sibTrans" cxnId="{04399FFB-1954-497C-9878-08CFC23AF868}">
      <dgm:prSet/>
      <dgm:spPr/>
      <dgm:t>
        <a:bodyPr/>
        <a:lstStyle/>
        <a:p>
          <a:endParaRPr lang="ru-RU"/>
        </a:p>
      </dgm:t>
    </dgm:pt>
    <dgm:pt modelId="{5F00BD93-4080-4CB6-9EF1-651F6C9125BD}">
      <dgm:prSet custT="1"/>
      <dgm:spPr/>
      <dgm:t>
        <a:bodyPr/>
        <a:lstStyle/>
        <a:p>
          <a:r>
            <a:rPr lang="ru-RU" sz="1000" b="1" i="0" dirty="0" smtClean="0">
              <a:solidFill>
                <a:srgbClr val="C00000"/>
              </a:solidFill>
            </a:rPr>
            <a:t>Физическое насилие (в том числе, например, групповые «разборки»)</a:t>
          </a:r>
          <a:endParaRPr lang="ru-RU" sz="1000" b="1" i="0" dirty="0">
            <a:solidFill>
              <a:srgbClr val="C00000"/>
            </a:solidFill>
          </a:endParaRPr>
        </a:p>
      </dgm:t>
    </dgm:pt>
    <dgm:pt modelId="{7F7F988A-1C3D-4020-BBF3-46CBBD7A7606}" type="parTrans" cxnId="{25A9D7A8-7E0A-4CD8-A1FE-03FD35292137}">
      <dgm:prSet/>
      <dgm:spPr/>
      <dgm:t>
        <a:bodyPr/>
        <a:lstStyle/>
        <a:p>
          <a:endParaRPr lang="ru-RU"/>
        </a:p>
      </dgm:t>
    </dgm:pt>
    <dgm:pt modelId="{3728D0CD-45B6-4FA4-B583-3DF8B41189DB}" type="sibTrans" cxnId="{25A9D7A8-7E0A-4CD8-A1FE-03FD35292137}">
      <dgm:prSet/>
      <dgm:spPr/>
      <dgm:t>
        <a:bodyPr/>
        <a:lstStyle/>
        <a:p>
          <a:endParaRPr lang="ru-RU"/>
        </a:p>
      </dgm:t>
    </dgm:pt>
    <dgm:pt modelId="{469C6B5A-C16B-436C-976B-60F996CA7602}">
      <dgm:prSet custT="1"/>
      <dgm:spPr/>
      <dgm:t>
        <a:bodyPr/>
        <a:lstStyle/>
        <a:p>
          <a:r>
            <a:rPr lang="ru-RU" sz="1000" b="1" i="0" dirty="0" smtClean="0">
              <a:solidFill>
                <a:srgbClr val="C00000"/>
              </a:solidFill>
            </a:rPr>
            <a:t>Несчастный случай с учащимся или преподавателем (в том числе, с летальным исходом)</a:t>
          </a:r>
          <a:endParaRPr lang="ru-RU" sz="1000" b="1" i="0" dirty="0">
            <a:solidFill>
              <a:srgbClr val="C00000"/>
            </a:solidFill>
          </a:endParaRPr>
        </a:p>
      </dgm:t>
    </dgm:pt>
    <dgm:pt modelId="{7706DFBA-B137-47A0-956B-3905668B5114}" type="parTrans" cxnId="{19F822F0-E972-4CE3-9297-01EF746D0A57}">
      <dgm:prSet/>
      <dgm:spPr/>
      <dgm:t>
        <a:bodyPr/>
        <a:lstStyle/>
        <a:p>
          <a:endParaRPr lang="ru-RU"/>
        </a:p>
      </dgm:t>
    </dgm:pt>
    <dgm:pt modelId="{DEF2552D-7DD4-4CA1-8391-7C8BAA96286A}" type="sibTrans" cxnId="{19F822F0-E972-4CE3-9297-01EF746D0A57}">
      <dgm:prSet/>
      <dgm:spPr/>
      <dgm:t>
        <a:bodyPr/>
        <a:lstStyle/>
        <a:p>
          <a:endParaRPr lang="ru-RU"/>
        </a:p>
      </dgm:t>
    </dgm:pt>
    <dgm:pt modelId="{D8B1571A-FAD4-4D6D-BA0B-8982DEC712BF}">
      <dgm:prSet custT="1"/>
      <dgm:spPr/>
      <dgm:t>
        <a:bodyPr/>
        <a:lstStyle/>
        <a:p>
          <a:r>
            <a:rPr lang="ru-RU" sz="1000" b="1" i="0" dirty="0" smtClean="0">
              <a:solidFill>
                <a:srgbClr val="C00000"/>
              </a:solidFill>
            </a:rPr>
            <a:t>Исчезновение ученика</a:t>
          </a:r>
          <a:endParaRPr lang="ru-RU" sz="1000" b="1" i="0" dirty="0">
            <a:solidFill>
              <a:srgbClr val="C00000"/>
            </a:solidFill>
          </a:endParaRPr>
        </a:p>
      </dgm:t>
    </dgm:pt>
    <dgm:pt modelId="{A80F20CA-B502-426E-91BE-03F191815C02}" type="parTrans" cxnId="{4542DBD5-D63B-4D69-AEBC-A46E591DD220}">
      <dgm:prSet/>
      <dgm:spPr/>
      <dgm:t>
        <a:bodyPr/>
        <a:lstStyle/>
        <a:p>
          <a:endParaRPr lang="ru-RU"/>
        </a:p>
      </dgm:t>
    </dgm:pt>
    <dgm:pt modelId="{51B7E3DA-0DE8-4BDF-86C2-B322DCDFFF82}" type="sibTrans" cxnId="{4542DBD5-D63B-4D69-AEBC-A46E591DD220}">
      <dgm:prSet/>
      <dgm:spPr/>
      <dgm:t>
        <a:bodyPr/>
        <a:lstStyle/>
        <a:p>
          <a:endParaRPr lang="ru-RU"/>
        </a:p>
      </dgm:t>
    </dgm:pt>
    <dgm:pt modelId="{4047F467-FDAA-4E56-AE4A-634694B6EFF7}">
      <dgm:prSet custT="1"/>
      <dgm:spPr/>
      <dgm:t>
        <a:bodyPr/>
        <a:lstStyle/>
        <a:p>
          <a:r>
            <a:rPr lang="ru-RU" sz="1000" b="1" i="0" dirty="0" smtClean="0">
              <a:solidFill>
                <a:srgbClr val="C00000"/>
              </a:solidFill>
            </a:rPr>
            <a:t>Ученик в состоянии алкогольного или наркотического опьянения</a:t>
          </a:r>
          <a:endParaRPr lang="ru-RU" sz="1000" b="1" i="0" dirty="0">
            <a:solidFill>
              <a:srgbClr val="C00000"/>
            </a:solidFill>
          </a:endParaRPr>
        </a:p>
      </dgm:t>
    </dgm:pt>
    <dgm:pt modelId="{34B79F35-0C89-4F71-94A2-06C5699947D3}" type="parTrans" cxnId="{6D121DD1-CE3B-4911-A4CE-3CB5A9C0E325}">
      <dgm:prSet/>
      <dgm:spPr/>
      <dgm:t>
        <a:bodyPr/>
        <a:lstStyle/>
        <a:p>
          <a:endParaRPr lang="ru-RU"/>
        </a:p>
      </dgm:t>
    </dgm:pt>
    <dgm:pt modelId="{81FE1D4B-1F4D-4952-92A3-6236C17A709F}" type="sibTrans" cxnId="{6D121DD1-CE3B-4911-A4CE-3CB5A9C0E325}">
      <dgm:prSet/>
      <dgm:spPr/>
      <dgm:t>
        <a:bodyPr/>
        <a:lstStyle/>
        <a:p>
          <a:endParaRPr lang="ru-RU"/>
        </a:p>
      </dgm:t>
    </dgm:pt>
    <dgm:pt modelId="{1572AA29-51FF-45C3-A524-409E12FF9C97}">
      <dgm:prSet custT="1"/>
      <dgm:spPr/>
      <dgm:t>
        <a:bodyPr/>
        <a:lstStyle/>
        <a:p>
          <a:r>
            <a:rPr lang="ru-RU" sz="1200" b="1" i="1" smtClean="0"/>
            <a:t>Буллинг </a:t>
          </a:r>
          <a:endParaRPr lang="ru-RU" sz="1200" b="1" i="1" dirty="0"/>
        </a:p>
      </dgm:t>
    </dgm:pt>
    <dgm:pt modelId="{2A387D4C-3E7C-4014-9CD9-5D14A7484E08}" type="parTrans" cxnId="{1F0541D8-D847-469E-90D1-9C0142CE395F}">
      <dgm:prSet/>
      <dgm:spPr/>
      <dgm:t>
        <a:bodyPr/>
        <a:lstStyle/>
        <a:p>
          <a:endParaRPr lang="ru-RU"/>
        </a:p>
      </dgm:t>
    </dgm:pt>
    <dgm:pt modelId="{51DDA603-7076-4249-B550-4BA1F92E4514}" type="sibTrans" cxnId="{1F0541D8-D847-469E-90D1-9C0142CE395F}">
      <dgm:prSet/>
      <dgm:spPr/>
      <dgm:t>
        <a:bodyPr/>
        <a:lstStyle/>
        <a:p>
          <a:endParaRPr lang="ru-RU"/>
        </a:p>
      </dgm:t>
    </dgm:pt>
    <dgm:pt modelId="{B98F953F-7838-4F57-807C-9DBBBF4D64A1}">
      <dgm:prSet custT="1"/>
      <dgm:spPr/>
      <dgm:t>
        <a:bodyPr/>
        <a:lstStyle/>
        <a:p>
          <a:r>
            <a:rPr lang="ru-RU" sz="1200" b="1" i="1" smtClean="0"/>
            <a:t>Суицид  (попытка суицида)</a:t>
          </a:r>
          <a:endParaRPr lang="ru-RU" sz="1200" b="1" i="1" dirty="0"/>
        </a:p>
      </dgm:t>
    </dgm:pt>
    <dgm:pt modelId="{020AFE85-BF42-4F61-9D49-EE7B84F69283}" type="parTrans" cxnId="{86525C8B-A0BA-4A63-B7F0-D00055442FD4}">
      <dgm:prSet/>
      <dgm:spPr/>
      <dgm:t>
        <a:bodyPr/>
        <a:lstStyle/>
        <a:p>
          <a:endParaRPr lang="ru-RU"/>
        </a:p>
      </dgm:t>
    </dgm:pt>
    <dgm:pt modelId="{B8CA0D20-CA0E-466A-AC10-15D7E0F9FE05}" type="sibTrans" cxnId="{86525C8B-A0BA-4A63-B7F0-D00055442FD4}">
      <dgm:prSet/>
      <dgm:spPr/>
      <dgm:t>
        <a:bodyPr/>
        <a:lstStyle/>
        <a:p>
          <a:endParaRPr lang="ru-RU"/>
        </a:p>
      </dgm:t>
    </dgm:pt>
    <dgm:pt modelId="{EB0CB28D-9F73-4B9E-A2C4-AABEFA301BCD}">
      <dgm:prSet custT="1"/>
      <dgm:spPr/>
      <dgm:t>
        <a:bodyPr/>
        <a:lstStyle/>
        <a:p>
          <a:r>
            <a:rPr lang="ru-RU" sz="1200" b="1" i="1" smtClean="0"/>
            <a:t>Длительные конфликты, в том числе на межнациональной основе, между субъектами образования</a:t>
          </a:r>
          <a:endParaRPr lang="ru-RU" sz="1200" b="1" i="1" dirty="0"/>
        </a:p>
      </dgm:t>
    </dgm:pt>
    <dgm:pt modelId="{E62E5126-9626-4358-8B34-05C025C592F8}" type="parTrans" cxnId="{2BCD5465-DD6C-43DA-BD26-39E8E15D586E}">
      <dgm:prSet/>
      <dgm:spPr/>
      <dgm:t>
        <a:bodyPr/>
        <a:lstStyle/>
        <a:p>
          <a:endParaRPr lang="ru-RU"/>
        </a:p>
      </dgm:t>
    </dgm:pt>
    <dgm:pt modelId="{E9399047-8023-48AE-8E4C-4186657EF7BC}" type="sibTrans" cxnId="{2BCD5465-DD6C-43DA-BD26-39E8E15D586E}">
      <dgm:prSet/>
      <dgm:spPr/>
      <dgm:t>
        <a:bodyPr/>
        <a:lstStyle/>
        <a:p>
          <a:endParaRPr lang="ru-RU"/>
        </a:p>
      </dgm:t>
    </dgm:pt>
    <dgm:pt modelId="{D0EC856E-01BE-4742-B6B3-476D3AF581FF}">
      <dgm:prSet custT="1"/>
      <dgm:spPr/>
      <dgm:t>
        <a:bodyPr/>
        <a:lstStyle/>
        <a:p>
          <a:r>
            <a:rPr lang="ru-RU" sz="1200" b="1" i="1" smtClean="0"/>
            <a:t>Агрессия </a:t>
          </a:r>
          <a:endParaRPr lang="ru-RU" sz="1200" b="1" i="1" dirty="0"/>
        </a:p>
      </dgm:t>
    </dgm:pt>
    <dgm:pt modelId="{DF2D72CE-574B-44C6-AB28-BEEAF3323A97}" type="parTrans" cxnId="{4F292C5B-83DC-48BF-AD43-413EA938694D}">
      <dgm:prSet/>
      <dgm:spPr/>
      <dgm:t>
        <a:bodyPr/>
        <a:lstStyle/>
        <a:p>
          <a:endParaRPr lang="ru-RU"/>
        </a:p>
      </dgm:t>
    </dgm:pt>
    <dgm:pt modelId="{514B8AF1-8038-40CF-85A3-04928430BB1E}" type="sibTrans" cxnId="{4F292C5B-83DC-48BF-AD43-413EA938694D}">
      <dgm:prSet/>
      <dgm:spPr/>
      <dgm:t>
        <a:bodyPr/>
        <a:lstStyle/>
        <a:p>
          <a:endParaRPr lang="ru-RU"/>
        </a:p>
      </dgm:t>
    </dgm:pt>
    <dgm:pt modelId="{213B9B65-687B-46D2-A93A-F30FB27CC7B1}">
      <dgm:prSet custT="1"/>
      <dgm:spPr/>
      <dgm:t>
        <a:bodyPr/>
        <a:lstStyle/>
        <a:p>
          <a:r>
            <a:rPr lang="ru-RU" sz="1000" b="1" i="0" dirty="0" smtClean="0">
              <a:solidFill>
                <a:srgbClr val="C00000"/>
              </a:solidFill>
            </a:rPr>
            <a:t>и др.</a:t>
          </a:r>
          <a:endParaRPr lang="ru-RU" sz="1000" b="1" i="0" dirty="0">
            <a:solidFill>
              <a:srgbClr val="C00000"/>
            </a:solidFill>
          </a:endParaRPr>
        </a:p>
      </dgm:t>
    </dgm:pt>
    <dgm:pt modelId="{EF50E976-8E16-4681-ADD9-063EF16944DA}" type="parTrans" cxnId="{7194F3AB-B699-4A50-8FF8-E6F0E9128A0C}">
      <dgm:prSet/>
      <dgm:spPr/>
      <dgm:t>
        <a:bodyPr/>
        <a:lstStyle/>
        <a:p>
          <a:endParaRPr lang="ru-RU"/>
        </a:p>
      </dgm:t>
    </dgm:pt>
    <dgm:pt modelId="{4A0E8054-C685-44BC-B2AB-82174D90F324}" type="sibTrans" cxnId="{7194F3AB-B699-4A50-8FF8-E6F0E9128A0C}">
      <dgm:prSet/>
      <dgm:spPr/>
      <dgm:t>
        <a:bodyPr/>
        <a:lstStyle/>
        <a:p>
          <a:endParaRPr lang="ru-RU"/>
        </a:p>
      </dgm:t>
    </dgm:pt>
    <dgm:pt modelId="{AFE799F0-88E3-4751-9359-CBB3ECCE9CB9}">
      <dgm:prSet custT="1"/>
      <dgm:spPr/>
      <dgm:t>
        <a:bodyPr/>
        <a:lstStyle/>
        <a:p>
          <a:r>
            <a:rPr lang="ru-RU" sz="1000" b="1" i="0" dirty="0" smtClean="0">
              <a:solidFill>
                <a:srgbClr val="C00000"/>
              </a:solidFill>
            </a:rPr>
            <a:t>Смерть родителя (законного представителя)</a:t>
          </a:r>
          <a:endParaRPr lang="ru-RU" sz="1000" b="1" i="0" dirty="0">
            <a:solidFill>
              <a:srgbClr val="C00000"/>
            </a:solidFill>
          </a:endParaRPr>
        </a:p>
      </dgm:t>
    </dgm:pt>
    <dgm:pt modelId="{2D1DFA54-4E28-4BC7-AD4F-94FDC5D8F8F8}" type="parTrans" cxnId="{6031B69F-5487-4F76-AA82-D07509911383}">
      <dgm:prSet/>
      <dgm:spPr/>
      <dgm:t>
        <a:bodyPr/>
        <a:lstStyle/>
        <a:p>
          <a:endParaRPr lang="ru-RU"/>
        </a:p>
      </dgm:t>
    </dgm:pt>
    <dgm:pt modelId="{4A9E9A3C-C9B8-4542-A199-0C058B7B7B2A}" type="sibTrans" cxnId="{6031B69F-5487-4F76-AA82-D07509911383}">
      <dgm:prSet/>
      <dgm:spPr/>
      <dgm:t>
        <a:bodyPr/>
        <a:lstStyle/>
        <a:p>
          <a:endParaRPr lang="ru-RU"/>
        </a:p>
      </dgm:t>
    </dgm:pt>
    <dgm:pt modelId="{C40D0B1A-8113-49DA-ADC6-86A4EF7D3F97}">
      <dgm:prSet custT="1"/>
      <dgm:spPr/>
      <dgm:t>
        <a:bodyPr/>
        <a:lstStyle/>
        <a:p>
          <a:r>
            <a:rPr lang="ru-RU" sz="1000" b="1" i="0" dirty="0" smtClean="0">
              <a:solidFill>
                <a:srgbClr val="C00000"/>
              </a:solidFill>
            </a:rPr>
            <a:t>Участие обучающихся в противоправных действиях</a:t>
          </a:r>
          <a:endParaRPr lang="ru-RU" sz="1000" b="1" i="0" dirty="0">
            <a:solidFill>
              <a:srgbClr val="C00000"/>
            </a:solidFill>
          </a:endParaRPr>
        </a:p>
      </dgm:t>
    </dgm:pt>
    <dgm:pt modelId="{7893628B-7E5B-4A84-9900-EDE09B84BB67}" type="parTrans" cxnId="{2B0A9DD1-AD8D-47F3-BA17-438A4CBDF57D}">
      <dgm:prSet/>
      <dgm:spPr/>
      <dgm:t>
        <a:bodyPr/>
        <a:lstStyle/>
        <a:p>
          <a:endParaRPr lang="ru-RU"/>
        </a:p>
      </dgm:t>
    </dgm:pt>
    <dgm:pt modelId="{BC826222-49E3-4B04-8F15-22994B85A8B3}" type="sibTrans" cxnId="{2B0A9DD1-AD8D-47F3-BA17-438A4CBDF57D}">
      <dgm:prSet/>
      <dgm:spPr/>
      <dgm:t>
        <a:bodyPr/>
        <a:lstStyle/>
        <a:p>
          <a:endParaRPr lang="ru-RU"/>
        </a:p>
      </dgm:t>
    </dgm:pt>
    <dgm:pt modelId="{37595BA4-28A3-4FC4-A95D-85E77D2BF9FA}">
      <dgm:prSet custT="1"/>
      <dgm:spPr/>
      <dgm:t>
        <a:bodyPr/>
        <a:lstStyle/>
        <a:p>
          <a:r>
            <a:rPr lang="ru-RU" sz="1000" b="1" i="0" smtClean="0">
              <a:solidFill>
                <a:srgbClr val="C00000"/>
              </a:solidFill>
            </a:rPr>
            <a:t>Выявление факта вербовки </a:t>
          </a:r>
          <a:endParaRPr lang="ru-RU" sz="1000" b="1" i="0" dirty="0">
            <a:solidFill>
              <a:srgbClr val="C00000"/>
            </a:solidFill>
          </a:endParaRPr>
        </a:p>
      </dgm:t>
    </dgm:pt>
    <dgm:pt modelId="{97E2B0E4-2D29-4CAD-8BD8-E2D04E35E26F}" type="parTrans" cxnId="{D4D0D7CD-1051-4CA2-97F8-5F4C3C41BDD2}">
      <dgm:prSet/>
      <dgm:spPr/>
      <dgm:t>
        <a:bodyPr/>
        <a:lstStyle/>
        <a:p>
          <a:endParaRPr lang="ru-RU"/>
        </a:p>
      </dgm:t>
    </dgm:pt>
    <dgm:pt modelId="{12C096BE-36AA-4A90-963E-7F1F303B4C1A}" type="sibTrans" cxnId="{D4D0D7CD-1051-4CA2-97F8-5F4C3C41BDD2}">
      <dgm:prSet/>
      <dgm:spPr/>
      <dgm:t>
        <a:bodyPr/>
        <a:lstStyle/>
        <a:p>
          <a:endParaRPr lang="ru-RU"/>
        </a:p>
      </dgm:t>
    </dgm:pt>
    <dgm:pt modelId="{1E01351E-75F8-4E20-9697-8BF7D9C8E99A}">
      <dgm:prSet custT="1"/>
      <dgm:spPr/>
      <dgm:t>
        <a:bodyPr/>
        <a:lstStyle/>
        <a:p>
          <a:r>
            <a:rPr lang="ru-RU" sz="1000" b="1" i="0" dirty="0" smtClean="0">
              <a:solidFill>
                <a:srgbClr val="C00000"/>
              </a:solidFill>
            </a:rPr>
            <a:t>Участие в террористических актах</a:t>
          </a:r>
          <a:endParaRPr lang="ru-RU" sz="1000" b="1" i="0" dirty="0">
            <a:solidFill>
              <a:srgbClr val="C00000"/>
            </a:solidFill>
          </a:endParaRPr>
        </a:p>
      </dgm:t>
    </dgm:pt>
    <dgm:pt modelId="{4A164B1C-BA91-4DF3-83C3-1B3F5AC5006B}" type="parTrans" cxnId="{E85263E7-62A5-4B78-AFC9-22328627658F}">
      <dgm:prSet/>
      <dgm:spPr/>
      <dgm:t>
        <a:bodyPr/>
        <a:lstStyle/>
        <a:p>
          <a:endParaRPr lang="ru-RU"/>
        </a:p>
      </dgm:t>
    </dgm:pt>
    <dgm:pt modelId="{D3CCD67E-038F-4C37-8271-9E1FFA59B220}" type="sibTrans" cxnId="{E85263E7-62A5-4B78-AFC9-22328627658F}">
      <dgm:prSet/>
      <dgm:spPr/>
      <dgm:t>
        <a:bodyPr/>
        <a:lstStyle/>
        <a:p>
          <a:endParaRPr lang="ru-RU"/>
        </a:p>
      </dgm:t>
    </dgm:pt>
    <dgm:pt modelId="{8DD1F85D-BEE4-4410-AC76-583C917CA12D}">
      <dgm:prSet custT="1"/>
      <dgm:spPr/>
      <dgm:t>
        <a:bodyPr/>
        <a:lstStyle/>
        <a:p>
          <a:r>
            <a:rPr lang="ru-RU" sz="1000" b="1" i="0" smtClean="0">
              <a:solidFill>
                <a:srgbClr val="C00000"/>
              </a:solidFill>
            </a:rPr>
            <a:t>Экстремистская деятельность</a:t>
          </a:r>
          <a:endParaRPr lang="ru-RU" sz="1000" b="1" i="0" dirty="0">
            <a:solidFill>
              <a:srgbClr val="C00000"/>
            </a:solidFill>
          </a:endParaRPr>
        </a:p>
      </dgm:t>
    </dgm:pt>
    <dgm:pt modelId="{54BECE0C-6EAB-4590-9F5B-0F794C54FF47}" type="parTrans" cxnId="{B6C42472-2E22-40A2-9A29-818E46753ED2}">
      <dgm:prSet/>
      <dgm:spPr/>
      <dgm:t>
        <a:bodyPr/>
        <a:lstStyle/>
        <a:p>
          <a:endParaRPr lang="ru-RU"/>
        </a:p>
      </dgm:t>
    </dgm:pt>
    <dgm:pt modelId="{CF7EEE7A-06FD-4891-9731-0FA1DF2A7508}" type="sibTrans" cxnId="{B6C42472-2E22-40A2-9A29-818E46753ED2}">
      <dgm:prSet/>
      <dgm:spPr/>
      <dgm:t>
        <a:bodyPr/>
        <a:lstStyle/>
        <a:p>
          <a:endParaRPr lang="ru-RU"/>
        </a:p>
      </dgm:t>
    </dgm:pt>
    <dgm:pt modelId="{E066FB30-A576-4EAD-8376-F2874B40F1AB}">
      <dgm:prSet custT="1"/>
      <dgm:spPr/>
      <dgm:t>
        <a:bodyPr/>
        <a:lstStyle/>
        <a:p>
          <a:r>
            <a:rPr lang="ru-RU" sz="1200" b="1" i="1" smtClean="0"/>
            <a:t>Минирование</a:t>
          </a:r>
          <a:endParaRPr lang="ru-RU" sz="1200" b="1" i="1" dirty="0"/>
        </a:p>
      </dgm:t>
    </dgm:pt>
    <dgm:pt modelId="{0DE4F4DC-80F9-40E7-9139-2CC42E28D2C4}" type="parTrans" cxnId="{361DB75B-5A64-4B69-A259-BE3C39C6C29F}">
      <dgm:prSet/>
      <dgm:spPr/>
      <dgm:t>
        <a:bodyPr/>
        <a:lstStyle/>
        <a:p>
          <a:endParaRPr lang="ru-RU"/>
        </a:p>
      </dgm:t>
    </dgm:pt>
    <dgm:pt modelId="{C5BD268C-BC8B-43B2-BB48-18F253C9217F}" type="sibTrans" cxnId="{361DB75B-5A64-4B69-A259-BE3C39C6C29F}">
      <dgm:prSet/>
      <dgm:spPr/>
      <dgm:t>
        <a:bodyPr/>
        <a:lstStyle/>
        <a:p>
          <a:endParaRPr lang="ru-RU"/>
        </a:p>
      </dgm:t>
    </dgm:pt>
    <dgm:pt modelId="{E85DB7D1-FFB8-424D-9173-CB4D2ACA1D1D}">
      <dgm:prSet custT="1"/>
      <dgm:spPr/>
      <dgm:t>
        <a:bodyPr/>
        <a:lstStyle/>
        <a:p>
          <a:r>
            <a:rPr lang="ru-RU" sz="1200" b="1" i="1" smtClean="0"/>
            <a:t>Захват заложников</a:t>
          </a:r>
          <a:endParaRPr lang="ru-RU" sz="1200" b="1" i="1" dirty="0"/>
        </a:p>
      </dgm:t>
    </dgm:pt>
    <dgm:pt modelId="{B946E320-3FF3-4D14-9C26-E5635B61B008}" type="parTrans" cxnId="{730C5193-809B-4324-B2D4-E5C634F7FBBE}">
      <dgm:prSet/>
      <dgm:spPr/>
      <dgm:t>
        <a:bodyPr/>
        <a:lstStyle/>
        <a:p>
          <a:endParaRPr lang="ru-RU"/>
        </a:p>
      </dgm:t>
    </dgm:pt>
    <dgm:pt modelId="{065CE963-D6A7-4919-9771-97FC8141E124}" type="sibTrans" cxnId="{730C5193-809B-4324-B2D4-E5C634F7FBBE}">
      <dgm:prSet/>
      <dgm:spPr/>
      <dgm:t>
        <a:bodyPr/>
        <a:lstStyle/>
        <a:p>
          <a:endParaRPr lang="ru-RU"/>
        </a:p>
      </dgm:t>
    </dgm:pt>
    <dgm:pt modelId="{49B68854-3720-4415-A8B1-9CED218DE86B}">
      <dgm:prSet custT="1"/>
      <dgm:spPr/>
      <dgm:t>
        <a:bodyPr/>
        <a:lstStyle/>
        <a:p>
          <a:r>
            <a:rPr lang="ru-RU" sz="1200" b="1" i="1" smtClean="0"/>
            <a:t>Школьные травмы</a:t>
          </a:r>
          <a:endParaRPr lang="ru-RU" sz="1200" b="1" i="1" dirty="0"/>
        </a:p>
      </dgm:t>
    </dgm:pt>
    <dgm:pt modelId="{3C4AB264-5823-4D89-8995-6FEA5E754B0E}" type="parTrans" cxnId="{D718856A-3109-429E-ACE2-C97C9E469FDB}">
      <dgm:prSet/>
      <dgm:spPr/>
      <dgm:t>
        <a:bodyPr/>
        <a:lstStyle/>
        <a:p>
          <a:endParaRPr lang="ru-RU"/>
        </a:p>
      </dgm:t>
    </dgm:pt>
    <dgm:pt modelId="{707EFD5A-E7A7-42AA-95E3-E77D1950A221}" type="sibTrans" cxnId="{D718856A-3109-429E-ACE2-C97C9E469FDB}">
      <dgm:prSet/>
      <dgm:spPr/>
      <dgm:t>
        <a:bodyPr/>
        <a:lstStyle/>
        <a:p>
          <a:endParaRPr lang="ru-RU"/>
        </a:p>
      </dgm:t>
    </dgm:pt>
    <dgm:pt modelId="{3F03F42C-8949-453C-A46B-8CAB8672CB1F}">
      <dgm:prSet custT="1"/>
      <dgm:spPr/>
      <dgm:t>
        <a:bodyPr/>
        <a:lstStyle/>
        <a:p>
          <a:r>
            <a:rPr lang="ru-RU" sz="1200" b="1" i="1" smtClean="0"/>
            <a:t>Пищевое отравление</a:t>
          </a:r>
          <a:endParaRPr lang="ru-RU" sz="1200" b="1" i="1" dirty="0"/>
        </a:p>
      </dgm:t>
    </dgm:pt>
    <dgm:pt modelId="{EA28B396-5A70-4A38-8342-F25C7F58731A}" type="parTrans" cxnId="{D9EB2709-05C8-420A-AE0E-108DC1EA5022}">
      <dgm:prSet/>
      <dgm:spPr/>
      <dgm:t>
        <a:bodyPr/>
        <a:lstStyle/>
        <a:p>
          <a:endParaRPr lang="ru-RU"/>
        </a:p>
      </dgm:t>
    </dgm:pt>
    <dgm:pt modelId="{5648A909-87A9-4D05-9858-B6BEDF30EF02}" type="sibTrans" cxnId="{D9EB2709-05C8-420A-AE0E-108DC1EA5022}">
      <dgm:prSet/>
      <dgm:spPr/>
      <dgm:t>
        <a:bodyPr/>
        <a:lstStyle/>
        <a:p>
          <a:endParaRPr lang="ru-RU"/>
        </a:p>
      </dgm:t>
    </dgm:pt>
    <dgm:pt modelId="{DAA761CE-1F7E-4AA8-9B7A-3E5028B32F81}" type="pres">
      <dgm:prSet presAssocID="{85E1E8D7-FB80-439B-BD54-FA08972B9EB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8B10B3-0038-462A-95D4-D1F3DCDB4BC7}" type="pres">
      <dgm:prSet presAssocID="{1572AA29-51FF-45C3-A524-409E12FF9C97}" presName="node" presStyleLbl="node1" presStyleIdx="0" presStyleCnt="19" custScaleX="111986" custScaleY="140730" custLinFactNeighborX="-29867" custLinFactNeighborY="2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4268C1-7168-4CB0-894D-673BC0FEC57B}" type="pres">
      <dgm:prSet presAssocID="{51DDA603-7076-4249-B550-4BA1F92E4514}" presName="sibTrans" presStyleCnt="0"/>
      <dgm:spPr/>
      <dgm:t>
        <a:bodyPr/>
        <a:lstStyle/>
        <a:p>
          <a:endParaRPr lang="ru-RU"/>
        </a:p>
      </dgm:t>
    </dgm:pt>
    <dgm:pt modelId="{39CCC97E-A00B-45A9-8473-C7A0902E9C43}" type="pres">
      <dgm:prSet presAssocID="{B98F953F-7838-4F57-807C-9DBBBF4D64A1}" presName="node" presStyleLbl="node1" presStyleIdx="1" presStyleCnt="19" custScaleX="130421" custScaleY="140730" custLinFactNeighborX="-4939" custLinFactNeighborY="2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43BB5F-B1FC-42D1-ACE1-9B5AE62DC202}" type="pres">
      <dgm:prSet presAssocID="{B8CA0D20-CA0E-466A-AC10-15D7E0F9FE05}" presName="sibTrans" presStyleCnt="0"/>
      <dgm:spPr/>
      <dgm:t>
        <a:bodyPr/>
        <a:lstStyle/>
        <a:p>
          <a:endParaRPr lang="ru-RU"/>
        </a:p>
      </dgm:t>
    </dgm:pt>
    <dgm:pt modelId="{59D6D6E8-8908-44D7-9F9F-463FE6185296}" type="pres">
      <dgm:prSet presAssocID="{EB0CB28D-9F73-4B9E-A2C4-AABEFA301BCD}" presName="node" presStyleLbl="node1" presStyleIdx="2" presStyleCnt="19" custScaleX="215781" custScaleY="140730" custLinFactNeighborX="-7661" custLinFactNeighborY="3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E35822-DB6A-40B3-985D-80EBF3B601D5}" type="pres">
      <dgm:prSet presAssocID="{E9399047-8023-48AE-8E4C-4186657EF7BC}" presName="sibTrans" presStyleCnt="0"/>
      <dgm:spPr/>
      <dgm:t>
        <a:bodyPr/>
        <a:lstStyle/>
        <a:p>
          <a:endParaRPr lang="ru-RU"/>
        </a:p>
      </dgm:t>
    </dgm:pt>
    <dgm:pt modelId="{C9B67281-6CC8-4DDB-AE3D-F596B63CCA59}" type="pres">
      <dgm:prSet presAssocID="{D0EC856E-01BE-4742-B6B3-476D3AF581FF}" presName="node" presStyleLbl="node1" presStyleIdx="3" presStyleCnt="19" custScaleY="140730" custLinFactNeighborX="-4454" custLinFactNeighborY="1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36B6A9-8302-4323-BA6E-E7992D1A1ACF}" type="pres">
      <dgm:prSet presAssocID="{514B8AF1-8038-40CF-85A3-04928430BB1E}" presName="sibTrans" presStyleCnt="0"/>
      <dgm:spPr/>
      <dgm:t>
        <a:bodyPr/>
        <a:lstStyle/>
        <a:p>
          <a:endParaRPr lang="ru-RU"/>
        </a:p>
      </dgm:t>
    </dgm:pt>
    <dgm:pt modelId="{37958BAD-9AE0-4883-82C7-86B9964958B1}" type="pres">
      <dgm:prSet presAssocID="{E066FB30-A576-4EAD-8376-F2874B40F1AB}" presName="node" presStyleLbl="node1" presStyleIdx="4" presStyleCnt="19" custScaleX="112107" custScaleY="142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8927FF-2075-49DA-A5B5-E10004AFD69C}" type="pres">
      <dgm:prSet presAssocID="{C5BD268C-BC8B-43B2-BB48-18F253C9217F}" presName="sibTrans" presStyleCnt="0"/>
      <dgm:spPr/>
      <dgm:t>
        <a:bodyPr/>
        <a:lstStyle/>
        <a:p>
          <a:endParaRPr lang="ru-RU"/>
        </a:p>
      </dgm:t>
    </dgm:pt>
    <dgm:pt modelId="{FFB1C58A-CD5E-4DF2-B488-C692924DEAA5}" type="pres">
      <dgm:prSet presAssocID="{E85DB7D1-FFB8-424D-9173-CB4D2ACA1D1D}" presName="node" presStyleLbl="node1" presStyleIdx="5" presStyleCnt="19" custScaleY="142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FEA619-4E22-4804-9F92-2C96D3CC6819}" type="pres">
      <dgm:prSet presAssocID="{065CE963-D6A7-4919-9771-97FC8141E124}" presName="sibTrans" presStyleCnt="0"/>
      <dgm:spPr/>
      <dgm:t>
        <a:bodyPr/>
        <a:lstStyle/>
        <a:p>
          <a:endParaRPr lang="ru-RU"/>
        </a:p>
      </dgm:t>
    </dgm:pt>
    <dgm:pt modelId="{F0319CEB-0066-426C-90CB-FC63528841D4}" type="pres">
      <dgm:prSet presAssocID="{49B68854-3720-4415-A8B1-9CED218DE86B}" presName="node" presStyleLbl="node1" presStyleIdx="6" presStyleCnt="19" custScaleY="142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A010BF-DCD3-46E4-9F1B-DD95071A1E81}" type="pres">
      <dgm:prSet presAssocID="{707EFD5A-E7A7-42AA-95E3-E77D1950A221}" presName="sibTrans" presStyleCnt="0"/>
      <dgm:spPr/>
      <dgm:t>
        <a:bodyPr/>
        <a:lstStyle/>
        <a:p>
          <a:endParaRPr lang="ru-RU"/>
        </a:p>
      </dgm:t>
    </dgm:pt>
    <dgm:pt modelId="{10873D70-9E43-42E3-9062-C07E82D578A7}" type="pres">
      <dgm:prSet presAssocID="{3F03F42C-8949-453C-A46B-8CAB8672CB1F}" presName="node" presStyleLbl="node1" presStyleIdx="7" presStyleCnt="19" custScaleY="142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D7732A-5B8F-41B7-8331-B77562414C35}" type="pres">
      <dgm:prSet presAssocID="{5648A909-87A9-4D05-9858-B6BEDF30EF02}" presName="sibTrans" presStyleCnt="0"/>
      <dgm:spPr/>
      <dgm:t>
        <a:bodyPr/>
        <a:lstStyle/>
        <a:p>
          <a:endParaRPr lang="ru-RU"/>
        </a:p>
      </dgm:t>
    </dgm:pt>
    <dgm:pt modelId="{D92A82F3-A61A-4C72-B9A4-BE835B5B35A6}" type="pres">
      <dgm:prSet presAssocID="{77E95971-D6D4-4069-9C2F-F612BC4F0F34}" presName="node" presStyleLbl="node1" presStyleIdx="8" presStyleCnt="19" custScaleY="140730" custLinFactNeighborX="-5370" custLinFactNeighborY="13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A4B3E-A4A5-4E83-B3F7-A497465564E0}" type="pres">
      <dgm:prSet presAssocID="{AEE39A9E-0245-4AB0-A315-230F234F3A7E}" presName="sibTrans" presStyleCnt="0"/>
      <dgm:spPr/>
      <dgm:t>
        <a:bodyPr/>
        <a:lstStyle/>
        <a:p>
          <a:endParaRPr lang="ru-RU"/>
        </a:p>
      </dgm:t>
    </dgm:pt>
    <dgm:pt modelId="{224BE231-8523-4FEA-99F8-A8826FEBEC62}" type="pres">
      <dgm:prSet presAssocID="{5F00BD93-4080-4CB6-9EF1-651F6C9125BD}" presName="node" presStyleLbl="node1" presStyleIdx="9" presStyleCnt="19" custScaleY="140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4A48A-950B-4075-B0F6-EB042E38C721}" type="pres">
      <dgm:prSet presAssocID="{3728D0CD-45B6-4FA4-B583-3DF8B41189DB}" presName="sibTrans" presStyleCnt="0"/>
      <dgm:spPr/>
      <dgm:t>
        <a:bodyPr/>
        <a:lstStyle/>
        <a:p>
          <a:endParaRPr lang="ru-RU"/>
        </a:p>
      </dgm:t>
    </dgm:pt>
    <dgm:pt modelId="{CD7ACDF0-E8D8-49C7-93D4-FFB72EF25BD8}" type="pres">
      <dgm:prSet presAssocID="{469C6B5A-C16B-436C-976B-60F996CA7602}" presName="node" presStyleLbl="node1" presStyleIdx="10" presStyleCnt="19" custScaleX="134633" custScaleY="140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A242D-407E-4730-A840-7C2BAE64B1A8}" type="pres">
      <dgm:prSet presAssocID="{DEF2552D-7DD4-4CA1-8391-7C8BAA96286A}" presName="sibTrans" presStyleCnt="0"/>
      <dgm:spPr/>
      <dgm:t>
        <a:bodyPr/>
        <a:lstStyle/>
        <a:p>
          <a:endParaRPr lang="ru-RU"/>
        </a:p>
      </dgm:t>
    </dgm:pt>
    <dgm:pt modelId="{CDD1C45D-0666-4276-8D61-867B83F38827}" type="pres">
      <dgm:prSet presAssocID="{D8B1571A-FAD4-4D6D-BA0B-8982DEC712BF}" presName="node" presStyleLbl="node1" presStyleIdx="11" presStyleCnt="19" custScaleY="140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57BC31-0314-4E85-977C-20FF0A996B8E}" type="pres">
      <dgm:prSet presAssocID="{51B7E3DA-0DE8-4BDF-86C2-B322DCDFFF82}" presName="sibTrans" presStyleCnt="0"/>
      <dgm:spPr/>
      <dgm:t>
        <a:bodyPr/>
        <a:lstStyle/>
        <a:p>
          <a:endParaRPr lang="ru-RU"/>
        </a:p>
      </dgm:t>
    </dgm:pt>
    <dgm:pt modelId="{2AD0258F-2F1C-4EBB-A6F8-66CA17E1753D}" type="pres">
      <dgm:prSet presAssocID="{4047F467-FDAA-4E56-AE4A-634694B6EFF7}" presName="node" presStyleLbl="node1" presStyleIdx="12" presStyleCnt="19" custScaleX="137775" custScaleY="140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BF499A-9EF2-4FB9-9E15-2794BAD356F2}" type="pres">
      <dgm:prSet presAssocID="{81FE1D4B-1F4D-4952-92A3-6236C17A709F}" presName="sibTrans" presStyleCnt="0"/>
      <dgm:spPr/>
      <dgm:t>
        <a:bodyPr/>
        <a:lstStyle/>
        <a:p>
          <a:endParaRPr lang="ru-RU"/>
        </a:p>
      </dgm:t>
    </dgm:pt>
    <dgm:pt modelId="{075AE2BD-6158-4B30-A422-B7B363ED2FA5}" type="pres">
      <dgm:prSet presAssocID="{AFE799F0-88E3-4751-9359-CBB3ECCE9CB9}" presName="node" presStyleLbl="node1" presStyleIdx="13" presStyleCnt="19" custScaleX="119430" custScaleY="140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9F688B-7730-43FA-8E9A-6E98A30ED4A1}" type="pres">
      <dgm:prSet presAssocID="{4A9E9A3C-C9B8-4542-A199-0C058B7B7B2A}" presName="sibTrans" presStyleCnt="0"/>
      <dgm:spPr/>
      <dgm:t>
        <a:bodyPr/>
        <a:lstStyle/>
        <a:p>
          <a:endParaRPr lang="ru-RU"/>
        </a:p>
      </dgm:t>
    </dgm:pt>
    <dgm:pt modelId="{17D68DB1-32B7-41D0-B339-09C2AB987A31}" type="pres">
      <dgm:prSet presAssocID="{C40D0B1A-8113-49DA-ADC6-86A4EF7D3F97}" presName="node" presStyleLbl="node1" presStyleIdx="14" presStyleCnt="19" custScaleX="137266" custScaleY="140730" custLinFactNeighborX="-3116" custLinFactNeighborY="-3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2E878F-A488-4EBC-8DA1-6B1404F99B3A}" type="pres">
      <dgm:prSet presAssocID="{BC826222-49E3-4B04-8F15-22994B85A8B3}" presName="sibTrans" presStyleCnt="0"/>
      <dgm:spPr/>
      <dgm:t>
        <a:bodyPr/>
        <a:lstStyle/>
        <a:p>
          <a:endParaRPr lang="ru-RU"/>
        </a:p>
      </dgm:t>
    </dgm:pt>
    <dgm:pt modelId="{B7ED360A-B01C-483C-98CB-6C9AA1851144}" type="pres">
      <dgm:prSet presAssocID="{37595BA4-28A3-4FC4-A95D-85E77D2BF9FA}" presName="node" presStyleLbl="node1" presStyleIdx="15" presStyleCnt="19" custScaleY="140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22B34D-EDDB-4015-8DE5-743362FCD0CB}" type="pres">
      <dgm:prSet presAssocID="{12C096BE-36AA-4A90-963E-7F1F303B4C1A}" presName="sibTrans" presStyleCnt="0"/>
      <dgm:spPr/>
      <dgm:t>
        <a:bodyPr/>
        <a:lstStyle/>
        <a:p>
          <a:endParaRPr lang="ru-RU"/>
        </a:p>
      </dgm:t>
    </dgm:pt>
    <dgm:pt modelId="{6C598C2D-A0DD-4C8C-B990-3E1EFF193197}" type="pres">
      <dgm:prSet presAssocID="{1E01351E-75F8-4E20-9697-8BF7D9C8E99A}" presName="node" presStyleLbl="node1" presStyleIdx="16" presStyleCnt="19" custScaleX="135792" custScaleY="140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844D5D-B479-4F71-8835-B19853FFCF44}" type="pres">
      <dgm:prSet presAssocID="{D3CCD67E-038F-4C37-8271-9E1FFA59B220}" presName="sibTrans" presStyleCnt="0"/>
      <dgm:spPr/>
      <dgm:t>
        <a:bodyPr/>
        <a:lstStyle/>
        <a:p>
          <a:endParaRPr lang="ru-RU"/>
        </a:p>
      </dgm:t>
    </dgm:pt>
    <dgm:pt modelId="{1BB99EDC-39F7-447A-95A7-884AF4C9C988}" type="pres">
      <dgm:prSet presAssocID="{8DD1F85D-BEE4-4410-AC76-583C917CA12D}" presName="node" presStyleLbl="node1" presStyleIdx="17" presStyleCnt="19" custScaleX="132148" custScaleY="140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7BA659-0690-4657-A8B3-A7476A7CE40E}" type="pres">
      <dgm:prSet presAssocID="{CF7EEE7A-06FD-4891-9731-0FA1DF2A7508}" presName="sibTrans" presStyleCnt="0"/>
      <dgm:spPr/>
      <dgm:t>
        <a:bodyPr/>
        <a:lstStyle/>
        <a:p>
          <a:endParaRPr lang="ru-RU"/>
        </a:p>
      </dgm:t>
    </dgm:pt>
    <dgm:pt modelId="{4FD57EEE-43D6-443B-A450-965373DEC9E5}" type="pres">
      <dgm:prSet presAssocID="{213B9B65-687B-46D2-A93A-F30FB27CC7B1}" presName="node" presStyleLbl="node1" presStyleIdx="18" presStyleCnt="19" custScaleX="81294" custScaleY="140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399FFB-1954-497C-9878-08CFC23AF868}" srcId="{85E1E8D7-FB80-439B-BD54-FA08972B9EB0}" destId="{77E95971-D6D4-4069-9C2F-F612BC4F0F34}" srcOrd="8" destOrd="0" parTransId="{32A06187-280C-4A27-AF86-CB96E89BA9EE}" sibTransId="{AEE39A9E-0245-4AB0-A315-230F234F3A7E}"/>
    <dgm:cxn modelId="{2B0A9DD1-AD8D-47F3-BA17-438A4CBDF57D}" srcId="{85E1E8D7-FB80-439B-BD54-FA08972B9EB0}" destId="{C40D0B1A-8113-49DA-ADC6-86A4EF7D3F97}" srcOrd="14" destOrd="0" parTransId="{7893628B-7E5B-4A84-9900-EDE09B84BB67}" sibTransId="{BC826222-49E3-4B04-8F15-22994B85A8B3}"/>
    <dgm:cxn modelId="{E84B1286-143B-4FE7-BE1F-3C78FACD40A3}" type="presOf" srcId="{C40D0B1A-8113-49DA-ADC6-86A4EF7D3F97}" destId="{17D68DB1-32B7-41D0-B339-09C2AB987A31}" srcOrd="0" destOrd="0" presId="urn:microsoft.com/office/officeart/2005/8/layout/default"/>
    <dgm:cxn modelId="{ED514CA6-100D-4C2C-AFC7-B30451B47C7C}" type="presOf" srcId="{E066FB30-A576-4EAD-8376-F2874B40F1AB}" destId="{37958BAD-9AE0-4883-82C7-86B9964958B1}" srcOrd="0" destOrd="0" presId="urn:microsoft.com/office/officeart/2005/8/layout/default"/>
    <dgm:cxn modelId="{6031B69F-5487-4F76-AA82-D07509911383}" srcId="{85E1E8D7-FB80-439B-BD54-FA08972B9EB0}" destId="{AFE799F0-88E3-4751-9359-CBB3ECCE9CB9}" srcOrd="13" destOrd="0" parTransId="{2D1DFA54-4E28-4BC7-AD4F-94FDC5D8F8F8}" sibTransId="{4A9E9A3C-C9B8-4542-A199-0C058B7B7B2A}"/>
    <dgm:cxn modelId="{2BCD5465-DD6C-43DA-BD26-39E8E15D586E}" srcId="{85E1E8D7-FB80-439B-BD54-FA08972B9EB0}" destId="{EB0CB28D-9F73-4B9E-A2C4-AABEFA301BCD}" srcOrd="2" destOrd="0" parTransId="{E62E5126-9626-4358-8B34-05C025C592F8}" sibTransId="{E9399047-8023-48AE-8E4C-4186657EF7BC}"/>
    <dgm:cxn modelId="{F29EA942-6901-4B6C-83C6-E0940A2D0C71}" type="presOf" srcId="{77E95971-D6D4-4069-9C2F-F612BC4F0F34}" destId="{D92A82F3-A61A-4C72-B9A4-BE835B5B35A6}" srcOrd="0" destOrd="0" presId="urn:microsoft.com/office/officeart/2005/8/layout/default"/>
    <dgm:cxn modelId="{E85263E7-62A5-4B78-AFC9-22328627658F}" srcId="{85E1E8D7-FB80-439B-BD54-FA08972B9EB0}" destId="{1E01351E-75F8-4E20-9697-8BF7D9C8E99A}" srcOrd="16" destOrd="0" parTransId="{4A164B1C-BA91-4DF3-83C3-1B3F5AC5006B}" sibTransId="{D3CCD67E-038F-4C37-8271-9E1FFA59B220}"/>
    <dgm:cxn modelId="{D718856A-3109-429E-ACE2-C97C9E469FDB}" srcId="{85E1E8D7-FB80-439B-BD54-FA08972B9EB0}" destId="{49B68854-3720-4415-A8B1-9CED218DE86B}" srcOrd="6" destOrd="0" parTransId="{3C4AB264-5823-4D89-8995-6FEA5E754B0E}" sibTransId="{707EFD5A-E7A7-42AA-95E3-E77D1950A221}"/>
    <dgm:cxn modelId="{14A7D4B4-7009-4434-A0E2-ED5B601E223E}" type="presOf" srcId="{5F00BD93-4080-4CB6-9EF1-651F6C9125BD}" destId="{224BE231-8523-4FEA-99F8-A8826FEBEC62}" srcOrd="0" destOrd="0" presId="urn:microsoft.com/office/officeart/2005/8/layout/default"/>
    <dgm:cxn modelId="{B4B2621F-70C2-4E8E-8850-6714EB494933}" type="presOf" srcId="{213B9B65-687B-46D2-A93A-F30FB27CC7B1}" destId="{4FD57EEE-43D6-443B-A450-965373DEC9E5}" srcOrd="0" destOrd="0" presId="urn:microsoft.com/office/officeart/2005/8/layout/default"/>
    <dgm:cxn modelId="{730C5193-809B-4324-B2D4-E5C634F7FBBE}" srcId="{85E1E8D7-FB80-439B-BD54-FA08972B9EB0}" destId="{E85DB7D1-FFB8-424D-9173-CB4D2ACA1D1D}" srcOrd="5" destOrd="0" parTransId="{B946E320-3FF3-4D14-9C26-E5635B61B008}" sibTransId="{065CE963-D6A7-4919-9771-97FC8141E124}"/>
    <dgm:cxn modelId="{B6C42472-2E22-40A2-9A29-818E46753ED2}" srcId="{85E1E8D7-FB80-439B-BD54-FA08972B9EB0}" destId="{8DD1F85D-BEE4-4410-AC76-583C917CA12D}" srcOrd="17" destOrd="0" parTransId="{54BECE0C-6EAB-4590-9F5B-0F794C54FF47}" sibTransId="{CF7EEE7A-06FD-4891-9731-0FA1DF2A7508}"/>
    <dgm:cxn modelId="{25A9D7A8-7E0A-4CD8-A1FE-03FD35292137}" srcId="{85E1E8D7-FB80-439B-BD54-FA08972B9EB0}" destId="{5F00BD93-4080-4CB6-9EF1-651F6C9125BD}" srcOrd="9" destOrd="0" parTransId="{7F7F988A-1C3D-4020-BBF3-46CBBD7A7606}" sibTransId="{3728D0CD-45B6-4FA4-B583-3DF8B41189DB}"/>
    <dgm:cxn modelId="{84ADD4BD-3F8C-400D-A651-C878E8A60C23}" type="presOf" srcId="{E85DB7D1-FFB8-424D-9173-CB4D2ACA1D1D}" destId="{FFB1C58A-CD5E-4DF2-B488-C692924DEAA5}" srcOrd="0" destOrd="0" presId="urn:microsoft.com/office/officeart/2005/8/layout/default"/>
    <dgm:cxn modelId="{7442B6E5-2BB3-427F-A12B-3F9ABF7B7470}" type="presOf" srcId="{469C6B5A-C16B-436C-976B-60F996CA7602}" destId="{CD7ACDF0-E8D8-49C7-93D4-FFB72EF25BD8}" srcOrd="0" destOrd="0" presId="urn:microsoft.com/office/officeart/2005/8/layout/default"/>
    <dgm:cxn modelId="{86525C8B-A0BA-4A63-B7F0-D00055442FD4}" srcId="{85E1E8D7-FB80-439B-BD54-FA08972B9EB0}" destId="{B98F953F-7838-4F57-807C-9DBBBF4D64A1}" srcOrd="1" destOrd="0" parTransId="{020AFE85-BF42-4F61-9D49-EE7B84F69283}" sibTransId="{B8CA0D20-CA0E-466A-AC10-15D7E0F9FE05}"/>
    <dgm:cxn modelId="{70B9408A-C216-49E7-80AC-E832D0CBEDB6}" type="presOf" srcId="{EB0CB28D-9F73-4B9E-A2C4-AABEFA301BCD}" destId="{59D6D6E8-8908-44D7-9F9F-463FE6185296}" srcOrd="0" destOrd="0" presId="urn:microsoft.com/office/officeart/2005/8/layout/default"/>
    <dgm:cxn modelId="{7194F3AB-B699-4A50-8FF8-E6F0E9128A0C}" srcId="{85E1E8D7-FB80-439B-BD54-FA08972B9EB0}" destId="{213B9B65-687B-46D2-A93A-F30FB27CC7B1}" srcOrd="18" destOrd="0" parTransId="{EF50E976-8E16-4681-ADD9-063EF16944DA}" sibTransId="{4A0E8054-C685-44BC-B2AB-82174D90F324}"/>
    <dgm:cxn modelId="{19F822F0-E972-4CE3-9297-01EF746D0A57}" srcId="{85E1E8D7-FB80-439B-BD54-FA08972B9EB0}" destId="{469C6B5A-C16B-436C-976B-60F996CA7602}" srcOrd="10" destOrd="0" parTransId="{7706DFBA-B137-47A0-956B-3905668B5114}" sibTransId="{DEF2552D-7DD4-4CA1-8391-7C8BAA96286A}"/>
    <dgm:cxn modelId="{4542DBD5-D63B-4D69-AEBC-A46E591DD220}" srcId="{85E1E8D7-FB80-439B-BD54-FA08972B9EB0}" destId="{D8B1571A-FAD4-4D6D-BA0B-8982DEC712BF}" srcOrd="11" destOrd="0" parTransId="{A80F20CA-B502-426E-91BE-03F191815C02}" sibTransId="{51B7E3DA-0DE8-4BDF-86C2-B322DCDFFF82}"/>
    <dgm:cxn modelId="{B39C51EB-0123-41F8-90A6-908458717458}" type="presOf" srcId="{1572AA29-51FF-45C3-A524-409E12FF9C97}" destId="{098B10B3-0038-462A-95D4-D1F3DCDB4BC7}" srcOrd="0" destOrd="0" presId="urn:microsoft.com/office/officeart/2005/8/layout/default"/>
    <dgm:cxn modelId="{70A84B1F-9045-4850-9F5A-25BC8B5AD21D}" type="presOf" srcId="{D8B1571A-FAD4-4D6D-BA0B-8982DEC712BF}" destId="{CDD1C45D-0666-4276-8D61-867B83F38827}" srcOrd="0" destOrd="0" presId="urn:microsoft.com/office/officeart/2005/8/layout/default"/>
    <dgm:cxn modelId="{8B11BDC5-FA1F-418B-96B8-5E5E0D2E425C}" type="presOf" srcId="{8DD1F85D-BEE4-4410-AC76-583C917CA12D}" destId="{1BB99EDC-39F7-447A-95A7-884AF4C9C988}" srcOrd="0" destOrd="0" presId="urn:microsoft.com/office/officeart/2005/8/layout/default"/>
    <dgm:cxn modelId="{4F292C5B-83DC-48BF-AD43-413EA938694D}" srcId="{85E1E8D7-FB80-439B-BD54-FA08972B9EB0}" destId="{D0EC856E-01BE-4742-B6B3-476D3AF581FF}" srcOrd="3" destOrd="0" parTransId="{DF2D72CE-574B-44C6-AB28-BEEAF3323A97}" sibTransId="{514B8AF1-8038-40CF-85A3-04928430BB1E}"/>
    <dgm:cxn modelId="{24D6E707-27F1-49F7-BE2A-4420D6892D81}" type="presOf" srcId="{37595BA4-28A3-4FC4-A95D-85E77D2BF9FA}" destId="{B7ED360A-B01C-483C-98CB-6C9AA1851144}" srcOrd="0" destOrd="0" presId="urn:microsoft.com/office/officeart/2005/8/layout/default"/>
    <dgm:cxn modelId="{DAD1F654-21BA-4E5D-9E37-C9A5D1CE8504}" type="presOf" srcId="{B98F953F-7838-4F57-807C-9DBBBF4D64A1}" destId="{39CCC97E-A00B-45A9-8473-C7A0902E9C43}" srcOrd="0" destOrd="0" presId="urn:microsoft.com/office/officeart/2005/8/layout/default"/>
    <dgm:cxn modelId="{D4D0D7CD-1051-4CA2-97F8-5F4C3C41BDD2}" srcId="{85E1E8D7-FB80-439B-BD54-FA08972B9EB0}" destId="{37595BA4-28A3-4FC4-A95D-85E77D2BF9FA}" srcOrd="15" destOrd="0" parTransId="{97E2B0E4-2D29-4CAD-8BD8-E2D04E35E26F}" sibTransId="{12C096BE-36AA-4A90-963E-7F1F303B4C1A}"/>
    <dgm:cxn modelId="{09365A8F-A864-4C6B-9623-DCF2E6CA726C}" type="presOf" srcId="{3F03F42C-8949-453C-A46B-8CAB8672CB1F}" destId="{10873D70-9E43-42E3-9062-C07E82D578A7}" srcOrd="0" destOrd="0" presId="urn:microsoft.com/office/officeart/2005/8/layout/default"/>
    <dgm:cxn modelId="{AC069B0E-7F7F-44F9-8C4B-AA72A22B1630}" type="presOf" srcId="{AFE799F0-88E3-4751-9359-CBB3ECCE9CB9}" destId="{075AE2BD-6158-4B30-A422-B7B363ED2FA5}" srcOrd="0" destOrd="0" presId="urn:microsoft.com/office/officeart/2005/8/layout/default"/>
    <dgm:cxn modelId="{01B082B6-ACF7-4044-B671-CFED128C6B2A}" type="presOf" srcId="{85E1E8D7-FB80-439B-BD54-FA08972B9EB0}" destId="{DAA761CE-1F7E-4AA8-9B7A-3E5028B32F81}" srcOrd="0" destOrd="0" presId="urn:microsoft.com/office/officeart/2005/8/layout/default"/>
    <dgm:cxn modelId="{1F0541D8-D847-469E-90D1-9C0142CE395F}" srcId="{85E1E8D7-FB80-439B-BD54-FA08972B9EB0}" destId="{1572AA29-51FF-45C3-A524-409E12FF9C97}" srcOrd="0" destOrd="0" parTransId="{2A387D4C-3E7C-4014-9CD9-5D14A7484E08}" sibTransId="{51DDA603-7076-4249-B550-4BA1F92E4514}"/>
    <dgm:cxn modelId="{37E7BBA0-6F70-46BB-A241-F10FED760A58}" type="presOf" srcId="{4047F467-FDAA-4E56-AE4A-634694B6EFF7}" destId="{2AD0258F-2F1C-4EBB-A6F8-66CA17E1753D}" srcOrd="0" destOrd="0" presId="urn:microsoft.com/office/officeart/2005/8/layout/default"/>
    <dgm:cxn modelId="{D9EB2709-05C8-420A-AE0E-108DC1EA5022}" srcId="{85E1E8D7-FB80-439B-BD54-FA08972B9EB0}" destId="{3F03F42C-8949-453C-A46B-8CAB8672CB1F}" srcOrd="7" destOrd="0" parTransId="{EA28B396-5A70-4A38-8342-F25C7F58731A}" sibTransId="{5648A909-87A9-4D05-9858-B6BEDF30EF02}"/>
    <dgm:cxn modelId="{F03A1C6A-2456-4403-B300-4427262D143C}" type="presOf" srcId="{1E01351E-75F8-4E20-9697-8BF7D9C8E99A}" destId="{6C598C2D-A0DD-4C8C-B990-3E1EFF193197}" srcOrd="0" destOrd="0" presId="urn:microsoft.com/office/officeart/2005/8/layout/default"/>
    <dgm:cxn modelId="{6D121DD1-CE3B-4911-A4CE-3CB5A9C0E325}" srcId="{85E1E8D7-FB80-439B-BD54-FA08972B9EB0}" destId="{4047F467-FDAA-4E56-AE4A-634694B6EFF7}" srcOrd="12" destOrd="0" parTransId="{34B79F35-0C89-4F71-94A2-06C5699947D3}" sibTransId="{81FE1D4B-1F4D-4952-92A3-6236C17A709F}"/>
    <dgm:cxn modelId="{011503E6-3268-460A-BEC4-09F0D0EE89BE}" type="presOf" srcId="{D0EC856E-01BE-4742-B6B3-476D3AF581FF}" destId="{C9B67281-6CC8-4DDB-AE3D-F596B63CCA59}" srcOrd="0" destOrd="0" presId="urn:microsoft.com/office/officeart/2005/8/layout/default"/>
    <dgm:cxn modelId="{9E93D77C-5377-4F05-B166-70155E565D66}" type="presOf" srcId="{49B68854-3720-4415-A8B1-9CED218DE86B}" destId="{F0319CEB-0066-426C-90CB-FC63528841D4}" srcOrd="0" destOrd="0" presId="urn:microsoft.com/office/officeart/2005/8/layout/default"/>
    <dgm:cxn modelId="{361DB75B-5A64-4B69-A259-BE3C39C6C29F}" srcId="{85E1E8D7-FB80-439B-BD54-FA08972B9EB0}" destId="{E066FB30-A576-4EAD-8376-F2874B40F1AB}" srcOrd="4" destOrd="0" parTransId="{0DE4F4DC-80F9-40E7-9139-2CC42E28D2C4}" sibTransId="{C5BD268C-BC8B-43B2-BB48-18F253C9217F}"/>
    <dgm:cxn modelId="{28B1FE42-A6ED-4EF6-B5B2-944428944EF0}" type="presParOf" srcId="{DAA761CE-1F7E-4AA8-9B7A-3E5028B32F81}" destId="{098B10B3-0038-462A-95D4-D1F3DCDB4BC7}" srcOrd="0" destOrd="0" presId="urn:microsoft.com/office/officeart/2005/8/layout/default"/>
    <dgm:cxn modelId="{44D2ADE0-0278-400B-8310-BB5DC75466B0}" type="presParOf" srcId="{DAA761CE-1F7E-4AA8-9B7A-3E5028B32F81}" destId="{104268C1-7168-4CB0-894D-673BC0FEC57B}" srcOrd="1" destOrd="0" presId="urn:microsoft.com/office/officeart/2005/8/layout/default"/>
    <dgm:cxn modelId="{E00ED27F-DBC5-4417-80DD-D6E4ECD9B243}" type="presParOf" srcId="{DAA761CE-1F7E-4AA8-9B7A-3E5028B32F81}" destId="{39CCC97E-A00B-45A9-8473-C7A0902E9C43}" srcOrd="2" destOrd="0" presId="urn:microsoft.com/office/officeart/2005/8/layout/default"/>
    <dgm:cxn modelId="{F5DDD6A7-7A8A-45DE-9D5E-8052B2241A06}" type="presParOf" srcId="{DAA761CE-1F7E-4AA8-9B7A-3E5028B32F81}" destId="{3343BB5F-B1FC-42D1-ACE1-9B5AE62DC202}" srcOrd="3" destOrd="0" presId="urn:microsoft.com/office/officeart/2005/8/layout/default"/>
    <dgm:cxn modelId="{2A981435-99B3-4F5A-90D6-B80E5282761F}" type="presParOf" srcId="{DAA761CE-1F7E-4AA8-9B7A-3E5028B32F81}" destId="{59D6D6E8-8908-44D7-9F9F-463FE6185296}" srcOrd="4" destOrd="0" presId="urn:microsoft.com/office/officeart/2005/8/layout/default"/>
    <dgm:cxn modelId="{40068578-162E-416E-BC45-AB8E563CF853}" type="presParOf" srcId="{DAA761CE-1F7E-4AA8-9B7A-3E5028B32F81}" destId="{E6E35822-DB6A-40B3-985D-80EBF3B601D5}" srcOrd="5" destOrd="0" presId="urn:microsoft.com/office/officeart/2005/8/layout/default"/>
    <dgm:cxn modelId="{3A30D78B-8996-4C29-B72A-BD0AD1DE40A4}" type="presParOf" srcId="{DAA761CE-1F7E-4AA8-9B7A-3E5028B32F81}" destId="{C9B67281-6CC8-4DDB-AE3D-F596B63CCA59}" srcOrd="6" destOrd="0" presId="urn:microsoft.com/office/officeart/2005/8/layout/default"/>
    <dgm:cxn modelId="{376DC4E5-6A32-4794-B928-3FE3BBB6AD15}" type="presParOf" srcId="{DAA761CE-1F7E-4AA8-9B7A-3E5028B32F81}" destId="{A236B6A9-8302-4323-BA6E-E7992D1A1ACF}" srcOrd="7" destOrd="0" presId="urn:microsoft.com/office/officeart/2005/8/layout/default"/>
    <dgm:cxn modelId="{96D6F3D6-C076-45C0-9FD4-85533AB6DF20}" type="presParOf" srcId="{DAA761CE-1F7E-4AA8-9B7A-3E5028B32F81}" destId="{37958BAD-9AE0-4883-82C7-86B9964958B1}" srcOrd="8" destOrd="0" presId="urn:microsoft.com/office/officeart/2005/8/layout/default"/>
    <dgm:cxn modelId="{E24C7EB9-138A-4EDF-B40B-9346C36382D3}" type="presParOf" srcId="{DAA761CE-1F7E-4AA8-9B7A-3E5028B32F81}" destId="{648927FF-2075-49DA-A5B5-E10004AFD69C}" srcOrd="9" destOrd="0" presId="urn:microsoft.com/office/officeart/2005/8/layout/default"/>
    <dgm:cxn modelId="{5AFB6163-FF51-41E8-BDEB-8FCD164CE66E}" type="presParOf" srcId="{DAA761CE-1F7E-4AA8-9B7A-3E5028B32F81}" destId="{FFB1C58A-CD5E-4DF2-B488-C692924DEAA5}" srcOrd="10" destOrd="0" presId="urn:microsoft.com/office/officeart/2005/8/layout/default"/>
    <dgm:cxn modelId="{7E3E681C-914F-42E7-BF33-03FE629BE11A}" type="presParOf" srcId="{DAA761CE-1F7E-4AA8-9B7A-3E5028B32F81}" destId="{FDFEA619-4E22-4804-9F92-2C96D3CC6819}" srcOrd="11" destOrd="0" presId="urn:microsoft.com/office/officeart/2005/8/layout/default"/>
    <dgm:cxn modelId="{19EB191A-CB42-4BDD-B888-0FA40D039823}" type="presParOf" srcId="{DAA761CE-1F7E-4AA8-9B7A-3E5028B32F81}" destId="{F0319CEB-0066-426C-90CB-FC63528841D4}" srcOrd="12" destOrd="0" presId="urn:microsoft.com/office/officeart/2005/8/layout/default"/>
    <dgm:cxn modelId="{13228764-24AD-4B47-8DE5-359F23BA160F}" type="presParOf" srcId="{DAA761CE-1F7E-4AA8-9B7A-3E5028B32F81}" destId="{4AA010BF-DCD3-46E4-9F1B-DD95071A1E81}" srcOrd="13" destOrd="0" presId="urn:microsoft.com/office/officeart/2005/8/layout/default"/>
    <dgm:cxn modelId="{62D17DFC-D33F-4697-B629-87A40F64793B}" type="presParOf" srcId="{DAA761CE-1F7E-4AA8-9B7A-3E5028B32F81}" destId="{10873D70-9E43-42E3-9062-C07E82D578A7}" srcOrd="14" destOrd="0" presId="urn:microsoft.com/office/officeart/2005/8/layout/default"/>
    <dgm:cxn modelId="{A39AAC5C-CDE6-4914-AE8F-72513B5F9620}" type="presParOf" srcId="{DAA761CE-1F7E-4AA8-9B7A-3E5028B32F81}" destId="{62D7732A-5B8F-41B7-8331-B77562414C35}" srcOrd="15" destOrd="0" presId="urn:microsoft.com/office/officeart/2005/8/layout/default"/>
    <dgm:cxn modelId="{59CDC4BB-7E34-4415-BE0E-DDD6BBC97DCB}" type="presParOf" srcId="{DAA761CE-1F7E-4AA8-9B7A-3E5028B32F81}" destId="{D92A82F3-A61A-4C72-B9A4-BE835B5B35A6}" srcOrd="16" destOrd="0" presId="urn:microsoft.com/office/officeart/2005/8/layout/default"/>
    <dgm:cxn modelId="{2BB0D793-15F6-4063-8655-5D7280550F09}" type="presParOf" srcId="{DAA761CE-1F7E-4AA8-9B7A-3E5028B32F81}" destId="{F66A4B3E-A4A5-4E83-B3F7-A497465564E0}" srcOrd="17" destOrd="0" presId="urn:microsoft.com/office/officeart/2005/8/layout/default"/>
    <dgm:cxn modelId="{941667C0-0E3E-4017-B6AB-8DFEF9D7E9E9}" type="presParOf" srcId="{DAA761CE-1F7E-4AA8-9B7A-3E5028B32F81}" destId="{224BE231-8523-4FEA-99F8-A8826FEBEC62}" srcOrd="18" destOrd="0" presId="urn:microsoft.com/office/officeart/2005/8/layout/default"/>
    <dgm:cxn modelId="{1EF116E9-6F72-47C4-AAFC-1B003F98C9A7}" type="presParOf" srcId="{DAA761CE-1F7E-4AA8-9B7A-3E5028B32F81}" destId="{7A04A48A-950B-4075-B0F6-EB042E38C721}" srcOrd="19" destOrd="0" presId="urn:microsoft.com/office/officeart/2005/8/layout/default"/>
    <dgm:cxn modelId="{70F16B06-1F56-49D9-9260-F6EFC67FD851}" type="presParOf" srcId="{DAA761CE-1F7E-4AA8-9B7A-3E5028B32F81}" destId="{CD7ACDF0-E8D8-49C7-93D4-FFB72EF25BD8}" srcOrd="20" destOrd="0" presId="urn:microsoft.com/office/officeart/2005/8/layout/default"/>
    <dgm:cxn modelId="{B48C3100-A43E-4997-A0BE-8A12F001630C}" type="presParOf" srcId="{DAA761CE-1F7E-4AA8-9B7A-3E5028B32F81}" destId="{F00A242D-407E-4730-A840-7C2BAE64B1A8}" srcOrd="21" destOrd="0" presId="urn:microsoft.com/office/officeart/2005/8/layout/default"/>
    <dgm:cxn modelId="{CF274EEC-6C6A-4274-B4BE-B37AE1B35595}" type="presParOf" srcId="{DAA761CE-1F7E-4AA8-9B7A-3E5028B32F81}" destId="{CDD1C45D-0666-4276-8D61-867B83F38827}" srcOrd="22" destOrd="0" presId="urn:microsoft.com/office/officeart/2005/8/layout/default"/>
    <dgm:cxn modelId="{2DB35E23-329C-4007-858F-9E00757A68B8}" type="presParOf" srcId="{DAA761CE-1F7E-4AA8-9B7A-3E5028B32F81}" destId="{6E57BC31-0314-4E85-977C-20FF0A996B8E}" srcOrd="23" destOrd="0" presId="urn:microsoft.com/office/officeart/2005/8/layout/default"/>
    <dgm:cxn modelId="{3F0EFAFD-147D-4548-A069-C5C7C2D90682}" type="presParOf" srcId="{DAA761CE-1F7E-4AA8-9B7A-3E5028B32F81}" destId="{2AD0258F-2F1C-4EBB-A6F8-66CA17E1753D}" srcOrd="24" destOrd="0" presId="urn:microsoft.com/office/officeart/2005/8/layout/default"/>
    <dgm:cxn modelId="{D358259D-00F0-4153-9E43-1C6CBB87BE39}" type="presParOf" srcId="{DAA761CE-1F7E-4AA8-9B7A-3E5028B32F81}" destId="{67BF499A-9EF2-4FB9-9E15-2794BAD356F2}" srcOrd="25" destOrd="0" presId="urn:microsoft.com/office/officeart/2005/8/layout/default"/>
    <dgm:cxn modelId="{05747F49-64E7-40BC-89EE-079F5DB5055A}" type="presParOf" srcId="{DAA761CE-1F7E-4AA8-9B7A-3E5028B32F81}" destId="{075AE2BD-6158-4B30-A422-B7B363ED2FA5}" srcOrd="26" destOrd="0" presId="urn:microsoft.com/office/officeart/2005/8/layout/default"/>
    <dgm:cxn modelId="{7993D9EC-C6F5-4C1C-9E20-34CD26A00F03}" type="presParOf" srcId="{DAA761CE-1F7E-4AA8-9B7A-3E5028B32F81}" destId="{9D9F688B-7730-43FA-8E9A-6E98A30ED4A1}" srcOrd="27" destOrd="0" presId="urn:microsoft.com/office/officeart/2005/8/layout/default"/>
    <dgm:cxn modelId="{0C65D267-6B19-49B1-98A0-D0DE20B27310}" type="presParOf" srcId="{DAA761CE-1F7E-4AA8-9B7A-3E5028B32F81}" destId="{17D68DB1-32B7-41D0-B339-09C2AB987A31}" srcOrd="28" destOrd="0" presId="urn:microsoft.com/office/officeart/2005/8/layout/default"/>
    <dgm:cxn modelId="{5884D5E7-35CE-4FD4-B231-2C0A5E5100CA}" type="presParOf" srcId="{DAA761CE-1F7E-4AA8-9B7A-3E5028B32F81}" destId="{792E878F-A488-4EBC-8DA1-6B1404F99B3A}" srcOrd="29" destOrd="0" presId="urn:microsoft.com/office/officeart/2005/8/layout/default"/>
    <dgm:cxn modelId="{5C85F688-2747-40BE-A22B-BBDD97C30928}" type="presParOf" srcId="{DAA761CE-1F7E-4AA8-9B7A-3E5028B32F81}" destId="{B7ED360A-B01C-483C-98CB-6C9AA1851144}" srcOrd="30" destOrd="0" presId="urn:microsoft.com/office/officeart/2005/8/layout/default"/>
    <dgm:cxn modelId="{744965B8-4A1B-4168-8A96-4C4567F0F875}" type="presParOf" srcId="{DAA761CE-1F7E-4AA8-9B7A-3E5028B32F81}" destId="{6E22B34D-EDDB-4015-8DE5-743362FCD0CB}" srcOrd="31" destOrd="0" presId="urn:microsoft.com/office/officeart/2005/8/layout/default"/>
    <dgm:cxn modelId="{B67E21EE-C1B3-493D-9662-D1B3F77DC07A}" type="presParOf" srcId="{DAA761CE-1F7E-4AA8-9B7A-3E5028B32F81}" destId="{6C598C2D-A0DD-4C8C-B990-3E1EFF193197}" srcOrd="32" destOrd="0" presId="urn:microsoft.com/office/officeart/2005/8/layout/default"/>
    <dgm:cxn modelId="{9ABE84C4-279D-4CD1-9DDD-72C2610FCB6A}" type="presParOf" srcId="{DAA761CE-1F7E-4AA8-9B7A-3E5028B32F81}" destId="{86844D5D-B479-4F71-8835-B19853FFCF44}" srcOrd="33" destOrd="0" presId="urn:microsoft.com/office/officeart/2005/8/layout/default"/>
    <dgm:cxn modelId="{54DAB8FC-FA8C-4A77-B174-1884BDCA3F9E}" type="presParOf" srcId="{DAA761CE-1F7E-4AA8-9B7A-3E5028B32F81}" destId="{1BB99EDC-39F7-447A-95A7-884AF4C9C988}" srcOrd="34" destOrd="0" presId="urn:microsoft.com/office/officeart/2005/8/layout/default"/>
    <dgm:cxn modelId="{C80D2813-8187-4AE1-866C-E05448DA4171}" type="presParOf" srcId="{DAA761CE-1F7E-4AA8-9B7A-3E5028B32F81}" destId="{F47BA659-0690-4657-A8B3-A7476A7CE40E}" srcOrd="35" destOrd="0" presId="urn:microsoft.com/office/officeart/2005/8/layout/default"/>
    <dgm:cxn modelId="{752115A2-0B7D-4961-A777-FD7D5302C2A6}" type="presParOf" srcId="{DAA761CE-1F7E-4AA8-9B7A-3E5028B32F81}" destId="{4FD57EEE-43D6-443B-A450-965373DEC9E5}" srcOrd="3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84FF535-1050-45CB-8AA2-0EBF52CC6FEE}" type="doc">
      <dgm:prSet loTypeId="urn:microsoft.com/office/officeart/2005/8/layout/vProcess5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BB38676E-2D0E-43A6-8AB3-D6579CE6035A}">
      <dgm:prSet phldrT="[Текст]" custT="1"/>
      <dgm:spPr/>
      <dgm:t>
        <a:bodyPr/>
        <a:lstStyle/>
        <a:p>
          <a:pPr algn="just"/>
          <a:r>
            <a:rPr lang="ru-RU" sz="1600" dirty="0" smtClean="0"/>
            <a:t>Практическое занятие для педагогов с элементами тренинга: «Принципы </a:t>
          </a:r>
          <a:r>
            <a:rPr lang="ru-RU" sz="1600" b="1" i="1" dirty="0" smtClean="0"/>
            <a:t>эмоциональной регуляции в стрессовых ситуациях</a:t>
          </a:r>
          <a:r>
            <a:rPr lang="ru-RU" sz="1600" dirty="0" smtClean="0"/>
            <a:t>. </a:t>
          </a:r>
          <a:r>
            <a:rPr lang="en-US" sz="1600" dirty="0" err="1" smtClean="0"/>
            <a:t>Методы</a:t>
          </a:r>
          <a:r>
            <a:rPr lang="en-US" sz="1600" dirty="0" smtClean="0"/>
            <a:t> </a:t>
          </a:r>
          <a:r>
            <a:rPr lang="en-US" sz="1600" dirty="0" err="1" smtClean="0"/>
            <a:t>сохранения</a:t>
          </a:r>
          <a:r>
            <a:rPr lang="en-US" sz="1600" dirty="0" smtClean="0"/>
            <a:t> </a:t>
          </a:r>
          <a:r>
            <a:rPr lang="en-US" sz="1600" dirty="0" err="1" smtClean="0"/>
            <a:t>психологического</a:t>
          </a:r>
          <a:r>
            <a:rPr lang="en-US" sz="1600" dirty="0" smtClean="0"/>
            <a:t> </a:t>
          </a:r>
          <a:r>
            <a:rPr lang="en-US" sz="1600" dirty="0" err="1" smtClean="0"/>
            <a:t>здоровья</a:t>
          </a:r>
          <a:r>
            <a:rPr lang="en-US" sz="1600" dirty="0" smtClean="0"/>
            <a:t>».</a:t>
          </a:r>
          <a:endParaRPr lang="ru-RU" sz="1600" dirty="0"/>
        </a:p>
      </dgm:t>
    </dgm:pt>
    <dgm:pt modelId="{253716D1-E9D7-46E2-A3B3-AEA3DF1B4190}" type="parTrans" cxnId="{BA5685EC-4272-4C61-B852-9144433B1F98}">
      <dgm:prSet/>
      <dgm:spPr/>
      <dgm:t>
        <a:bodyPr/>
        <a:lstStyle/>
        <a:p>
          <a:endParaRPr lang="ru-RU"/>
        </a:p>
      </dgm:t>
    </dgm:pt>
    <dgm:pt modelId="{E9B689AB-0BD3-4EB4-AFCB-355309F2406B}" type="sibTrans" cxnId="{BA5685EC-4272-4C61-B852-9144433B1F98}">
      <dgm:prSet/>
      <dgm:spPr/>
      <dgm:t>
        <a:bodyPr/>
        <a:lstStyle/>
        <a:p>
          <a:endParaRPr lang="ru-RU"/>
        </a:p>
      </dgm:t>
    </dgm:pt>
    <dgm:pt modelId="{12962C20-2273-4BE2-8934-5854C2149134}">
      <dgm:prSet custT="1"/>
      <dgm:spPr/>
      <dgm:t>
        <a:bodyPr/>
        <a:lstStyle/>
        <a:p>
          <a:r>
            <a:rPr lang="ru-RU" sz="1600" b="1" i="1" dirty="0" smtClean="0"/>
            <a:t>Семинар по профилактике суицидального </a:t>
          </a:r>
          <a:r>
            <a:rPr lang="ru-RU" sz="1600" b="1" i="1" dirty="0" err="1" smtClean="0"/>
            <a:t>самоповреждающего</a:t>
          </a:r>
          <a:r>
            <a:rPr lang="ru-RU" sz="1600" b="1" i="1" dirty="0" smtClean="0"/>
            <a:t> поведения обучающихся</a:t>
          </a:r>
          <a:r>
            <a:rPr lang="ru-RU" sz="1600" dirty="0" smtClean="0"/>
            <a:t>, другим негативным проявлениям, в том числе Интернет угрозам.	</a:t>
          </a:r>
          <a:endParaRPr lang="ru-RU" sz="1600" dirty="0"/>
        </a:p>
      </dgm:t>
    </dgm:pt>
    <dgm:pt modelId="{04FBD657-93C4-4C98-8A9A-1FD50600DE04}" type="parTrans" cxnId="{D4EEFD83-00E0-445F-8D1E-BA4025DBF1B5}">
      <dgm:prSet/>
      <dgm:spPr/>
      <dgm:t>
        <a:bodyPr/>
        <a:lstStyle/>
        <a:p>
          <a:endParaRPr lang="ru-RU"/>
        </a:p>
      </dgm:t>
    </dgm:pt>
    <dgm:pt modelId="{68DA984D-4CFF-40D8-97FF-7BB61B1F1D7E}" type="sibTrans" cxnId="{D4EEFD83-00E0-445F-8D1E-BA4025DBF1B5}">
      <dgm:prSet/>
      <dgm:spPr/>
      <dgm:t>
        <a:bodyPr/>
        <a:lstStyle/>
        <a:p>
          <a:endParaRPr lang="ru-RU"/>
        </a:p>
      </dgm:t>
    </dgm:pt>
    <dgm:pt modelId="{C91CDFE4-B783-4C64-BC4D-768DC3B36653}">
      <dgm:prSet custT="1"/>
      <dgm:spPr/>
      <dgm:t>
        <a:bodyPr/>
        <a:lstStyle/>
        <a:p>
          <a:r>
            <a:rPr lang="ru-RU" sz="1200" dirty="0" smtClean="0"/>
            <a:t>Организация очной и </a:t>
          </a:r>
          <a:r>
            <a:rPr lang="ru-RU" sz="1200" dirty="0" err="1" smtClean="0"/>
            <a:t>дистантной</a:t>
          </a:r>
          <a:r>
            <a:rPr lang="ru-RU" sz="1200" dirty="0" smtClean="0"/>
            <a:t> форм групповых и индивидуальных </a:t>
          </a:r>
          <a:r>
            <a:rPr lang="ru-RU" sz="1200" b="1" i="1" dirty="0" smtClean="0"/>
            <a:t>супервизий, методического сопровождения педагогов-психологов </a:t>
          </a:r>
          <a:r>
            <a:rPr lang="ru-RU" sz="1200" dirty="0" smtClean="0"/>
            <a:t>образовательных организаций, осуществляющих профилактику социально-психологической </a:t>
          </a:r>
          <a:r>
            <a:rPr lang="ru-RU" sz="1200" dirty="0" err="1" smtClean="0"/>
            <a:t>дезадаптации</a:t>
          </a:r>
          <a:r>
            <a:rPr lang="ru-RU" sz="1200" dirty="0" smtClean="0"/>
            <a:t> обучающихся (в т.ч. факторов риска суицидального поведения), сопровождение несовершеннолетнего(их), пережившего(их) психотравмирующее событие.	</a:t>
          </a:r>
          <a:endParaRPr lang="ru-RU" sz="1200" dirty="0"/>
        </a:p>
      </dgm:t>
    </dgm:pt>
    <dgm:pt modelId="{49EADCFB-4156-4E72-848D-9FB194D11705}" type="parTrans" cxnId="{FF6D100E-1CD9-4C22-93AB-A5E725BA0D58}">
      <dgm:prSet/>
      <dgm:spPr/>
      <dgm:t>
        <a:bodyPr/>
        <a:lstStyle/>
        <a:p>
          <a:endParaRPr lang="ru-RU"/>
        </a:p>
      </dgm:t>
    </dgm:pt>
    <dgm:pt modelId="{A16AE7C6-9A97-4E6E-A09E-584FFE1D37C3}" type="sibTrans" cxnId="{FF6D100E-1CD9-4C22-93AB-A5E725BA0D58}">
      <dgm:prSet/>
      <dgm:spPr/>
      <dgm:t>
        <a:bodyPr/>
        <a:lstStyle/>
        <a:p>
          <a:endParaRPr lang="ru-RU"/>
        </a:p>
      </dgm:t>
    </dgm:pt>
    <dgm:pt modelId="{611B7242-378C-4609-A2FB-4A22A9ADE5E7}">
      <dgm:prSet custT="1"/>
      <dgm:spPr/>
      <dgm:t>
        <a:bodyPr/>
        <a:lstStyle/>
        <a:p>
          <a:pPr algn="l"/>
          <a:r>
            <a:rPr lang="ru-RU" sz="1200" dirty="0" smtClean="0"/>
            <a:t>Практическое занятие для педагогов с элементами тренинга.</a:t>
          </a:r>
          <a:endParaRPr lang="ru-RU" sz="1200" dirty="0"/>
        </a:p>
      </dgm:t>
    </dgm:pt>
    <dgm:pt modelId="{A899F637-5B09-4CE0-82FF-82765DEE1411}" type="parTrans" cxnId="{7F2BBB12-FA56-4D3D-A724-988ED4753C1C}">
      <dgm:prSet/>
      <dgm:spPr/>
      <dgm:t>
        <a:bodyPr/>
        <a:lstStyle/>
        <a:p>
          <a:endParaRPr lang="ru-RU"/>
        </a:p>
      </dgm:t>
    </dgm:pt>
    <dgm:pt modelId="{1F5DB5F8-92DC-40F0-918F-F3FE84A121CE}" type="sibTrans" cxnId="{7F2BBB12-FA56-4D3D-A724-988ED4753C1C}">
      <dgm:prSet/>
      <dgm:spPr/>
      <dgm:t>
        <a:bodyPr/>
        <a:lstStyle/>
        <a:p>
          <a:endParaRPr lang="ru-RU"/>
        </a:p>
      </dgm:t>
    </dgm:pt>
    <dgm:pt modelId="{0F9BCA47-C76A-4A3A-BA0B-9BBF1DC5D69D}">
      <dgm:prSet custT="1"/>
      <dgm:spPr/>
      <dgm:t>
        <a:bodyPr/>
        <a:lstStyle/>
        <a:p>
          <a:r>
            <a:rPr lang="ru-RU" sz="1200" dirty="0" smtClean="0"/>
            <a:t>Проведение/участие в педагогическом собрании с презентацией и раздаточным материалом.	</a:t>
          </a:r>
          <a:endParaRPr lang="ru-RU" sz="1200" dirty="0"/>
        </a:p>
      </dgm:t>
    </dgm:pt>
    <dgm:pt modelId="{75A36721-670B-4F46-9556-87410784F66B}" type="parTrans" cxnId="{F711E257-B2D7-40F6-8248-7F329E98CBFD}">
      <dgm:prSet/>
      <dgm:spPr/>
      <dgm:t>
        <a:bodyPr/>
        <a:lstStyle/>
        <a:p>
          <a:endParaRPr lang="ru-RU"/>
        </a:p>
      </dgm:t>
    </dgm:pt>
    <dgm:pt modelId="{413B84CE-0D9B-41D5-8B83-E622D1401679}" type="sibTrans" cxnId="{F711E257-B2D7-40F6-8248-7F329E98CBFD}">
      <dgm:prSet/>
      <dgm:spPr/>
      <dgm:t>
        <a:bodyPr/>
        <a:lstStyle/>
        <a:p>
          <a:endParaRPr lang="ru-RU"/>
        </a:p>
      </dgm:t>
    </dgm:pt>
    <dgm:pt modelId="{11AB6356-449F-4536-84D0-0628DD75F803}">
      <dgm:prSet custT="1"/>
      <dgm:spPr/>
      <dgm:t>
        <a:bodyPr/>
        <a:lstStyle/>
        <a:p>
          <a:r>
            <a:rPr lang="ru-RU" sz="1000" dirty="0" smtClean="0"/>
            <a:t>Методическое и </a:t>
          </a:r>
          <a:r>
            <a:rPr lang="ru-RU" sz="1000" dirty="0" err="1" smtClean="0"/>
            <a:t>супервизорское</a:t>
          </a:r>
          <a:r>
            <a:rPr lang="ru-RU" sz="1000" dirty="0" smtClean="0"/>
            <a:t> сопровождение сложных (кризисных) случаев, участие в формировании и проведении мероприятий, направленных на профилактику социально-психологической </a:t>
          </a:r>
          <a:r>
            <a:rPr lang="ru-RU" sz="1000" dirty="0" err="1" smtClean="0"/>
            <a:t>дезадаптации</a:t>
          </a:r>
          <a:r>
            <a:rPr lang="ru-RU" sz="1000" dirty="0" smtClean="0"/>
            <a:t> среди обучающихся (в т.ч. суицидального, </a:t>
          </a:r>
          <a:r>
            <a:rPr lang="ru-RU" sz="1000" dirty="0" err="1" smtClean="0"/>
            <a:t>самоповреждающего</a:t>
          </a:r>
          <a:r>
            <a:rPr lang="ru-RU" sz="1000" dirty="0" smtClean="0"/>
            <a:t> поведения).	</a:t>
          </a:r>
          <a:endParaRPr lang="ru-RU" sz="1000" dirty="0"/>
        </a:p>
      </dgm:t>
    </dgm:pt>
    <dgm:pt modelId="{4D219984-F466-4647-B3A9-38A38D6F5041}" type="parTrans" cxnId="{F4719B97-8C12-4C37-876E-FECA79466E29}">
      <dgm:prSet/>
      <dgm:spPr/>
      <dgm:t>
        <a:bodyPr/>
        <a:lstStyle/>
        <a:p>
          <a:endParaRPr lang="ru-RU"/>
        </a:p>
      </dgm:t>
    </dgm:pt>
    <dgm:pt modelId="{CDE85709-85C6-48A8-9119-C3F3CF712EEA}" type="sibTrans" cxnId="{F4719B97-8C12-4C37-876E-FECA79466E29}">
      <dgm:prSet/>
      <dgm:spPr/>
      <dgm:t>
        <a:bodyPr/>
        <a:lstStyle/>
        <a:p>
          <a:endParaRPr lang="ru-RU"/>
        </a:p>
      </dgm:t>
    </dgm:pt>
    <dgm:pt modelId="{EFE24790-823D-4C7A-BFBD-6CCE7B483F4A}" type="pres">
      <dgm:prSet presAssocID="{F84FF535-1050-45CB-8AA2-0EBF52CC6FE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C0E320-E9A0-4979-8B7C-5549F98AD876}" type="pres">
      <dgm:prSet presAssocID="{F84FF535-1050-45CB-8AA2-0EBF52CC6FEE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D68F00BF-38EB-406E-B3F6-35F06D2D80DA}" type="pres">
      <dgm:prSet presAssocID="{F84FF535-1050-45CB-8AA2-0EBF52CC6FEE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49CA9C-8DEE-41DE-94CF-233E2121B4C0}" type="pres">
      <dgm:prSet presAssocID="{F84FF535-1050-45CB-8AA2-0EBF52CC6FEE}" presName="ThreeNodes_2" presStyleLbl="node1" presStyleIdx="1" presStyleCnt="3" custLinFactNeighborX="-1406" custLinFactNeighborY="-134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D0D32-15B1-4FC3-90CD-2580969FD838}" type="pres">
      <dgm:prSet presAssocID="{F84FF535-1050-45CB-8AA2-0EBF52CC6FEE}" presName="ThreeNodes_3" presStyleLbl="node1" presStyleIdx="2" presStyleCnt="3" custScaleY="138185" custLinFactNeighborX="1150" custLinFactNeighborY="-9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12EEC-9705-4170-A132-8766BB19ECB1}" type="pres">
      <dgm:prSet presAssocID="{F84FF535-1050-45CB-8AA2-0EBF52CC6FEE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E15C5-6BD0-4859-97BE-3D00B6976A6B}" type="pres">
      <dgm:prSet presAssocID="{F84FF535-1050-45CB-8AA2-0EBF52CC6FEE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8641AB-9DEA-4B62-9582-BA964F1CA88E}" type="pres">
      <dgm:prSet presAssocID="{F84FF535-1050-45CB-8AA2-0EBF52CC6FE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C2411D-3B91-4393-8FD8-8F9A2F4042B6}" type="pres">
      <dgm:prSet presAssocID="{F84FF535-1050-45CB-8AA2-0EBF52CC6FE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FDB96-4660-48F4-9AB8-0F413BB04E9A}" type="pres">
      <dgm:prSet presAssocID="{F84FF535-1050-45CB-8AA2-0EBF52CC6FE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451F49-E508-4179-9E5C-5FA41CC0F8C1}" type="presOf" srcId="{11AB6356-449F-4536-84D0-0628DD75F803}" destId="{858FDB96-4660-48F4-9AB8-0F413BB04E9A}" srcOrd="1" destOrd="1" presId="urn:microsoft.com/office/officeart/2005/8/layout/vProcess5"/>
    <dgm:cxn modelId="{D25FFC01-9F53-4CA1-AC0E-CB3ABB4BDF4E}" type="presOf" srcId="{68DA984D-4CFF-40D8-97FF-7BB61B1F1D7E}" destId="{5DEE15C5-6BD0-4859-97BE-3D00B6976A6B}" srcOrd="0" destOrd="0" presId="urn:microsoft.com/office/officeart/2005/8/layout/vProcess5"/>
    <dgm:cxn modelId="{7F2BBB12-FA56-4D3D-A724-988ED4753C1C}" srcId="{BB38676E-2D0E-43A6-8AB3-D6579CE6035A}" destId="{611B7242-378C-4609-A2FB-4A22A9ADE5E7}" srcOrd="0" destOrd="0" parTransId="{A899F637-5B09-4CE0-82FF-82765DEE1411}" sibTransId="{1F5DB5F8-92DC-40F0-918F-F3FE84A121CE}"/>
    <dgm:cxn modelId="{F711E257-B2D7-40F6-8248-7F329E98CBFD}" srcId="{12962C20-2273-4BE2-8934-5854C2149134}" destId="{0F9BCA47-C76A-4A3A-BA0B-9BBF1DC5D69D}" srcOrd="0" destOrd="0" parTransId="{75A36721-670B-4F46-9556-87410784F66B}" sibTransId="{413B84CE-0D9B-41D5-8B83-E622D1401679}"/>
    <dgm:cxn modelId="{E96E12DC-7709-4AD0-AAC5-5F1569F8A76B}" type="presOf" srcId="{F84FF535-1050-45CB-8AA2-0EBF52CC6FEE}" destId="{EFE24790-823D-4C7A-BFBD-6CCE7B483F4A}" srcOrd="0" destOrd="0" presId="urn:microsoft.com/office/officeart/2005/8/layout/vProcess5"/>
    <dgm:cxn modelId="{EE806AC1-92BC-44D9-AAB3-A54B5641FE43}" type="presOf" srcId="{C91CDFE4-B783-4C64-BC4D-768DC3B36653}" destId="{9B9D0D32-15B1-4FC3-90CD-2580969FD838}" srcOrd="0" destOrd="0" presId="urn:microsoft.com/office/officeart/2005/8/layout/vProcess5"/>
    <dgm:cxn modelId="{FF6D100E-1CD9-4C22-93AB-A5E725BA0D58}" srcId="{F84FF535-1050-45CB-8AA2-0EBF52CC6FEE}" destId="{C91CDFE4-B783-4C64-BC4D-768DC3B36653}" srcOrd="2" destOrd="0" parTransId="{49EADCFB-4156-4E72-848D-9FB194D11705}" sibTransId="{A16AE7C6-9A97-4E6E-A09E-584FFE1D37C3}"/>
    <dgm:cxn modelId="{EE444162-F11A-4BE7-B28C-1C829898DAB5}" type="presOf" srcId="{0F9BCA47-C76A-4A3A-BA0B-9BBF1DC5D69D}" destId="{C449CA9C-8DEE-41DE-94CF-233E2121B4C0}" srcOrd="0" destOrd="1" presId="urn:microsoft.com/office/officeart/2005/8/layout/vProcess5"/>
    <dgm:cxn modelId="{7711D578-8B8C-4BBD-ABFA-1AAC1D0C6841}" type="presOf" srcId="{11AB6356-449F-4536-84D0-0628DD75F803}" destId="{9B9D0D32-15B1-4FC3-90CD-2580969FD838}" srcOrd="0" destOrd="1" presId="urn:microsoft.com/office/officeart/2005/8/layout/vProcess5"/>
    <dgm:cxn modelId="{F8F73022-7137-4346-93FC-B75B04C2B04D}" type="presOf" srcId="{0F9BCA47-C76A-4A3A-BA0B-9BBF1DC5D69D}" destId="{83C2411D-3B91-4393-8FD8-8F9A2F4042B6}" srcOrd="1" destOrd="1" presId="urn:microsoft.com/office/officeart/2005/8/layout/vProcess5"/>
    <dgm:cxn modelId="{F4719B97-8C12-4C37-876E-FECA79466E29}" srcId="{C91CDFE4-B783-4C64-BC4D-768DC3B36653}" destId="{11AB6356-449F-4536-84D0-0628DD75F803}" srcOrd="0" destOrd="0" parTransId="{4D219984-F466-4647-B3A9-38A38D6F5041}" sibTransId="{CDE85709-85C6-48A8-9119-C3F3CF712EEA}"/>
    <dgm:cxn modelId="{80841250-2F89-45A8-B55C-BE6F2D9B2559}" type="presOf" srcId="{E9B689AB-0BD3-4EB4-AFCB-355309F2406B}" destId="{7B112EEC-9705-4170-A132-8766BB19ECB1}" srcOrd="0" destOrd="0" presId="urn:microsoft.com/office/officeart/2005/8/layout/vProcess5"/>
    <dgm:cxn modelId="{1DDCB553-80EF-4938-86A0-4307F8D25B2F}" type="presOf" srcId="{611B7242-378C-4609-A2FB-4A22A9ADE5E7}" destId="{D68F00BF-38EB-406E-B3F6-35F06D2D80DA}" srcOrd="0" destOrd="1" presId="urn:microsoft.com/office/officeart/2005/8/layout/vProcess5"/>
    <dgm:cxn modelId="{1FA6BBC7-CF52-4222-8419-C7D83893C10D}" type="presOf" srcId="{12962C20-2273-4BE2-8934-5854C2149134}" destId="{83C2411D-3B91-4393-8FD8-8F9A2F4042B6}" srcOrd="1" destOrd="0" presId="urn:microsoft.com/office/officeart/2005/8/layout/vProcess5"/>
    <dgm:cxn modelId="{79A74C32-E76F-452B-B62E-BC6B0926CF58}" type="presOf" srcId="{12962C20-2273-4BE2-8934-5854C2149134}" destId="{C449CA9C-8DEE-41DE-94CF-233E2121B4C0}" srcOrd="0" destOrd="0" presId="urn:microsoft.com/office/officeart/2005/8/layout/vProcess5"/>
    <dgm:cxn modelId="{BA5685EC-4272-4C61-B852-9144433B1F98}" srcId="{F84FF535-1050-45CB-8AA2-0EBF52CC6FEE}" destId="{BB38676E-2D0E-43A6-8AB3-D6579CE6035A}" srcOrd="0" destOrd="0" parTransId="{253716D1-E9D7-46E2-A3B3-AEA3DF1B4190}" sibTransId="{E9B689AB-0BD3-4EB4-AFCB-355309F2406B}"/>
    <dgm:cxn modelId="{E8F52A59-08A2-4A99-882C-FC73834F06C6}" type="presOf" srcId="{BB38676E-2D0E-43A6-8AB3-D6579CE6035A}" destId="{A68641AB-9DEA-4B62-9582-BA964F1CA88E}" srcOrd="1" destOrd="0" presId="urn:microsoft.com/office/officeart/2005/8/layout/vProcess5"/>
    <dgm:cxn modelId="{8E260173-978A-47EA-AD87-54B52A4FC89F}" type="presOf" srcId="{BB38676E-2D0E-43A6-8AB3-D6579CE6035A}" destId="{D68F00BF-38EB-406E-B3F6-35F06D2D80DA}" srcOrd="0" destOrd="0" presId="urn:microsoft.com/office/officeart/2005/8/layout/vProcess5"/>
    <dgm:cxn modelId="{BD52F51D-79AD-49F2-AA39-6E4DB994C755}" type="presOf" srcId="{C91CDFE4-B783-4C64-BC4D-768DC3B36653}" destId="{858FDB96-4660-48F4-9AB8-0F413BB04E9A}" srcOrd="1" destOrd="0" presId="urn:microsoft.com/office/officeart/2005/8/layout/vProcess5"/>
    <dgm:cxn modelId="{C7141782-9527-4D1B-874C-6E66636E46E2}" type="presOf" srcId="{611B7242-378C-4609-A2FB-4A22A9ADE5E7}" destId="{A68641AB-9DEA-4B62-9582-BA964F1CA88E}" srcOrd="1" destOrd="1" presId="urn:microsoft.com/office/officeart/2005/8/layout/vProcess5"/>
    <dgm:cxn modelId="{D4EEFD83-00E0-445F-8D1E-BA4025DBF1B5}" srcId="{F84FF535-1050-45CB-8AA2-0EBF52CC6FEE}" destId="{12962C20-2273-4BE2-8934-5854C2149134}" srcOrd="1" destOrd="0" parTransId="{04FBD657-93C4-4C98-8A9A-1FD50600DE04}" sibTransId="{68DA984D-4CFF-40D8-97FF-7BB61B1F1D7E}"/>
    <dgm:cxn modelId="{0A0D8761-CDA6-47E9-A597-545631C173BF}" type="presParOf" srcId="{EFE24790-823D-4C7A-BFBD-6CCE7B483F4A}" destId="{7AC0E320-E9A0-4979-8B7C-5549F98AD876}" srcOrd="0" destOrd="0" presId="urn:microsoft.com/office/officeart/2005/8/layout/vProcess5"/>
    <dgm:cxn modelId="{932483D6-885B-472D-9C01-5D5DE83876D4}" type="presParOf" srcId="{EFE24790-823D-4C7A-BFBD-6CCE7B483F4A}" destId="{D68F00BF-38EB-406E-B3F6-35F06D2D80DA}" srcOrd="1" destOrd="0" presId="urn:microsoft.com/office/officeart/2005/8/layout/vProcess5"/>
    <dgm:cxn modelId="{CA1B6131-7EC4-436D-BB77-C369CF2E9EFA}" type="presParOf" srcId="{EFE24790-823D-4C7A-BFBD-6CCE7B483F4A}" destId="{C449CA9C-8DEE-41DE-94CF-233E2121B4C0}" srcOrd="2" destOrd="0" presId="urn:microsoft.com/office/officeart/2005/8/layout/vProcess5"/>
    <dgm:cxn modelId="{05963D57-F884-45D8-BBDA-7D2449CD3110}" type="presParOf" srcId="{EFE24790-823D-4C7A-BFBD-6CCE7B483F4A}" destId="{9B9D0D32-15B1-4FC3-90CD-2580969FD838}" srcOrd="3" destOrd="0" presId="urn:microsoft.com/office/officeart/2005/8/layout/vProcess5"/>
    <dgm:cxn modelId="{519E53FB-7DFB-430B-8625-026580111EEB}" type="presParOf" srcId="{EFE24790-823D-4C7A-BFBD-6CCE7B483F4A}" destId="{7B112EEC-9705-4170-A132-8766BB19ECB1}" srcOrd="4" destOrd="0" presId="urn:microsoft.com/office/officeart/2005/8/layout/vProcess5"/>
    <dgm:cxn modelId="{8BDF84A5-21B8-4F65-99D0-94E07359A740}" type="presParOf" srcId="{EFE24790-823D-4C7A-BFBD-6CCE7B483F4A}" destId="{5DEE15C5-6BD0-4859-97BE-3D00B6976A6B}" srcOrd="5" destOrd="0" presId="urn:microsoft.com/office/officeart/2005/8/layout/vProcess5"/>
    <dgm:cxn modelId="{8CC20790-D1E1-4110-880C-A66A951AF1E8}" type="presParOf" srcId="{EFE24790-823D-4C7A-BFBD-6CCE7B483F4A}" destId="{A68641AB-9DEA-4B62-9582-BA964F1CA88E}" srcOrd="6" destOrd="0" presId="urn:microsoft.com/office/officeart/2005/8/layout/vProcess5"/>
    <dgm:cxn modelId="{1253DD60-B060-4C4E-B995-E2F4D9CCA0AC}" type="presParOf" srcId="{EFE24790-823D-4C7A-BFBD-6CCE7B483F4A}" destId="{83C2411D-3B91-4393-8FD8-8F9A2F4042B6}" srcOrd="7" destOrd="0" presId="urn:microsoft.com/office/officeart/2005/8/layout/vProcess5"/>
    <dgm:cxn modelId="{454581E4-F6D3-4611-B25F-C7BD247F9161}" type="presParOf" srcId="{EFE24790-823D-4C7A-BFBD-6CCE7B483F4A}" destId="{858FDB96-4660-48F4-9AB8-0F413BB04E9A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84FF535-1050-45CB-8AA2-0EBF52CC6FEE}" type="doc">
      <dgm:prSet loTypeId="urn:microsoft.com/office/officeart/2005/8/layout/vProcess5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512EEA54-860D-4787-A57B-53DC220BF98D}">
      <dgm:prSet/>
      <dgm:spPr/>
      <dgm:t>
        <a:bodyPr/>
        <a:lstStyle/>
        <a:p>
          <a:r>
            <a:rPr lang="ru-RU" smtClean="0"/>
            <a:t>Проведение </a:t>
          </a:r>
          <a:r>
            <a:rPr lang="ru-RU" b="1" i="1" smtClean="0"/>
            <a:t>выездного консультативного пункта (на базе ОО) для родителей </a:t>
          </a:r>
          <a:r>
            <a:rPr lang="ru-RU" smtClean="0"/>
            <a:t>обучающихся (находящихся в кризисных ситуациях/состояниях).</a:t>
          </a:r>
          <a:endParaRPr lang="ru-RU"/>
        </a:p>
      </dgm:t>
    </dgm:pt>
    <dgm:pt modelId="{BE7B49E1-6934-45E5-82F9-97D6CC7354B8}" type="parTrans" cxnId="{B16BCDA9-2C9C-425B-AFE6-DFEB103D8E9D}">
      <dgm:prSet/>
      <dgm:spPr/>
      <dgm:t>
        <a:bodyPr/>
        <a:lstStyle/>
        <a:p>
          <a:endParaRPr lang="ru-RU"/>
        </a:p>
      </dgm:t>
    </dgm:pt>
    <dgm:pt modelId="{251E87E0-EDD5-400D-866C-74E97A926786}" type="sibTrans" cxnId="{B16BCDA9-2C9C-425B-AFE6-DFEB103D8E9D}">
      <dgm:prSet/>
      <dgm:spPr/>
      <dgm:t>
        <a:bodyPr/>
        <a:lstStyle/>
        <a:p>
          <a:endParaRPr lang="ru-RU"/>
        </a:p>
      </dgm:t>
    </dgm:pt>
    <dgm:pt modelId="{22D9BC8D-BE65-40BE-BF99-AA276C84810F}">
      <dgm:prSet/>
      <dgm:spPr/>
      <dgm:t>
        <a:bodyPr/>
        <a:lstStyle/>
        <a:p>
          <a:r>
            <a:rPr lang="ru-RU" dirty="0" smtClean="0"/>
            <a:t>Проведение </a:t>
          </a:r>
          <a:r>
            <a:rPr lang="ru-RU" b="1" i="1" dirty="0" smtClean="0"/>
            <a:t>индивидуальных и/или семейных групповых психологических консультаций</a:t>
          </a:r>
          <a:r>
            <a:rPr lang="ru-RU" dirty="0" smtClean="0"/>
            <a:t> по вопросам </a:t>
          </a:r>
          <a:r>
            <a:rPr lang="ru-RU" dirty="0" err="1" smtClean="0"/>
            <a:t>совладания</a:t>
          </a:r>
          <a:r>
            <a:rPr lang="ru-RU" dirty="0" smtClean="0"/>
            <a:t> в кризисных ситуациях, сложных семейных взаимоотношениях с несовершеннолетним</a:t>
          </a:r>
          <a:endParaRPr lang="ru-RU" dirty="0"/>
        </a:p>
      </dgm:t>
    </dgm:pt>
    <dgm:pt modelId="{6F7D9679-68F7-4404-AA68-4F7F84CF978A}" type="parTrans" cxnId="{98348012-49CF-4FFC-99A7-69414482265C}">
      <dgm:prSet/>
      <dgm:spPr/>
      <dgm:t>
        <a:bodyPr/>
        <a:lstStyle/>
        <a:p>
          <a:endParaRPr lang="ru-RU"/>
        </a:p>
      </dgm:t>
    </dgm:pt>
    <dgm:pt modelId="{90A42F63-CE88-442E-8C4A-C633EE78E8B0}" type="sibTrans" cxnId="{98348012-49CF-4FFC-99A7-69414482265C}">
      <dgm:prSet/>
      <dgm:spPr/>
      <dgm:t>
        <a:bodyPr/>
        <a:lstStyle/>
        <a:p>
          <a:endParaRPr lang="ru-RU"/>
        </a:p>
      </dgm:t>
    </dgm:pt>
    <dgm:pt modelId="{36C88E5D-F29B-410D-9093-53F6D646FC8B}">
      <dgm:prSet/>
      <dgm:spPr/>
      <dgm:t>
        <a:bodyPr/>
        <a:lstStyle/>
        <a:p>
          <a:r>
            <a:rPr lang="ru-RU" dirty="0" smtClean="0"/>
            <a:t>Проведение родительского собрания «Кризисные ситуации в жизни подростка: как пережить их вместе» или «Как помочь ребенку справится с Интернет угрозами (суицидальные группы, рискованное поведение и т.п.)»</a:t>
          </a:r>
          <a:endParaRPr lang="ru-RU" dirty="0"/>
        </a:p>
      </dgm:t>
    </dgm:pt>
    <dgm:pt modelId="{DA002806-7286-40D6-AF22-0C35464A37F1}" type="parTrans" cxnId="{B61BB912-A574-49DF-97E6-A79BE4EA832F}">
      <dgm:prSet/>
      <dgm:spPr/>
      <dgm:t>
        <a:bodyPr/>
        <a:lstStyle/>
        <a:p>
          <a:endParaRPr lang="ru-RU"/>
        </a:p>
      </dgm:t>
    </dgm:pt>
    <dgm:pt modelId="{BC181904-459C-427E-BB6E-B0EE2B80661D}" type="sibTrans" cxnId="{B61BB912-A574-49DF-97E6-A79BE4EA832F}">
      <dgm:prSet/>
      <dgm:spPr/>
      <dgm:t>
        <a:bodyPr/>
        <a:lstStyle/>
        <a:p>
          <a:endParaRPr lang="ru-RU"/>
        </a:p>
      </dgm:t>
    </dgm:pt>
    <dgm:pt modelId="{EFE24790-823D-4C7A-BFBD-6CCE7B483F4A}" type="pres">
      <dgm:prSet presAssocID="{F84FF535-1050-45CB-8AA2-0EBF52CC6FE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C0E320-E9A0-4979-8B7C-5549F98AD876}" type="pres">
      <dgm:prSet presAssocID="{F84FF535-1050-45CB-8AA2-0EBF52CC6FEE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D68F00BF-38EB-406E-B3F6-35F06D2D80DA}" type="pres">
      <dgm:prSet presAssocID="{F84FF535-1050-45CB-8AA2-0EBF52CC6FEE}" presName="ThreeNodes_1" presStyleLbl="node1" presStyleIdx="0" presStyleCnt="3" custLinFactNeighborX="-376" custLinFactNeighborY="32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49CA9C-8DEE-41DE-94CF-233E2121B4C0}" type="pres">
      <dgm:prSet presAssocID="{F84FF535-1050-45CB-8AA2-0EBF52CC6FEE}" presName="ThreeNodes_2" presStyleLbl="node1" presStyleIdx="1" presStyleCnt="3" custLinFactNeighborX="-1406" custLinFactNeighborY="-134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D0D32-15B1-4FC3-90CD-2580969FD838}" type="pres">
      <dgm:prSet presAssocID="{F84FF535-1050-45CB-8AA2-0EBF52CC6FEE}" presName="ThreeNodes_3" presStyleLbl="node1" presStyleIdx="2" presStyleCnt="3" custScaleY="138185" custLinFactNeighborX="1150" custLinFactNeighborY="-9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12EEC-9705-4170-A132-8766BB19ECB1}" type="pres">
      <dgm:prSet presAssocID="{F84FF535-1050-45CB-8AA2-0EBF52CC6FEE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E15C5-6BD0-4859-97BE-3D00B6976A6B}" type="pres">
      <dgm:prSet presAssocID="{F84FF535-1050-45CB-8AA2-0EBF52CC6FEE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8641AB-9DEA-4B62-9582-BA964F1CA88E}" type="pres">
      <dgm:prSet presAssocID="{F84FF535-1050-45CB-8AA2-0EBF52CC6FE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C2411D-3B91-4393-8FD8-8F9A2F4042B6}" type="pres">
      <dgm:prSet presAssocID="{F84FF535-1050-45CB-8AA2-0EBF52CC6FE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FDB96-4660-48F4-9AB8-0F413BB04E9A}" type="pres">
      <dgm:prSet presAssocID="{F84FF535-1050-45CB-8AA2-0EBF52CC6FE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3D61BF-2F7A-4BC5-87BE-3C86D7258B68}" type="presOf" srcId="{F84FF535-1050-45CB-8AA2-0EBF52CC6FEE}" destId="{EFE24790-823D-4C7A-BFBD-6CCE7B483F4A}" srcOrd="0" destOrd="0" presId="urn:microsoft.com/office/officeart/2005/8/layout/vProcess5"/>
    <dgm:cxn modelId="{98348012-49CF-4FFC-99A7-69414482265C}" srcId="{F84FF535-1050-45CB-8AA2-0EBF52CC6FEE}" destId="{22D9BC8D-BE65-40BE-BF99-AA276C84810F}" srcOrd="1" destOrd="0" parTransId="{6F7D9679-68F7-4404-AA68-4F7F84CF978A}" sibTransId="{90A42F63-CE88-442E-8C4A-C633EE78E8B0}"/>
    <dgm:cxn modelId="{B16BCDA9-2C9C-425B-AFE6-DFEB103D8E9D}" srcId="{F84FF535-1050-45CB-8AA2-0EBF52CC6FEE}" destId="{512EEA54-860D-4787-A57B-53DC220BF98D}" srcOrd="0" destOrd="0" parTransId="{BE7B49E1-6934-45E5-82F9-97D6CC7354B8}" sibTransId="{251E87E0-EDD5-400D-866C-74E97A926786}"/>
    <dgm:cxn modelId="{4541D2D7-1EA4-40C1-9F75-501453367483}" type="presOf" srcId="{90A42F63-CE88-442E-8C4A-C633EE78E8B0}" destId="{5DEE15C5-6BD0-4859-97BE-3D00B6976A6B}" srcOrd="0" destOrd="0" presId="urn:microsoft.com/office/officeart/2005/8/layout/vProcess5"/>
    <dgm:cxn modelId="{B61BB912-A574-49DF-97E6-A79BE4EA832F}" srcId="{F84FF535-1050-45CB-8AA2-0EBF52CC6FEE}" destId="{36C88E5D-F29B-410D-9093-53F6D646FC8B}" srcOrd="2" destOrd="0" parTransId="{DA002806-7286-40D6-AF22-0C35464A37F1}" sibTransId="{BC181904-459C-427E-BB6E-B0EE2B80661D}"/>
    <dgm:cxn modelId="{1C99EF44-01E3-4D13-AA18-DCCB5EBF11F5}" type="presOf" srcId="{22D9BC8D-BE65-40BE-BF99-AA276C84810F}" destId="{83C2411D-3B91-4393-8FD8-8F9A2F4042B6}" srcOrd="1" destOrd="0" presId="urn:microsoft.com/office/officeart/2005/8/layout/vProcess5"/>
    <dgm:cxn modelId="{668F24D1-E481-4490-A488-401C5FBF3484}" type="presOf" srcId="{512EEA54-860D-4787-A57B-53DC220BF98D}" destId="{D68F00BF-38EB-406E-B3F6-35F06D2D80DA}" srcOrd="0" destOrd="0" presId="urn:microsoft.com/office/officeart/2005/8/layout/vProcess5"/>
    <dgm:cxn modelId="{3E8F7AEC-DCA9-4C86-A740-F77EE14782EF}" type="presOf" srcId="{22D9BC8D-BE65-40BE-BF99-AA276C84810F}" destId="{C449CA9C-8DEE-41DE-94CF-233E2121B4C0}" srcOrd="0" destOrd="0" presId="urn:microsoft.com/office/officeart/2005/8/layout/vProcess5"/>
    <dgm:cxn modelId="{835EB9A9-E84C-4BF6-932C-314D11A03627}" type="presOf" srcId="{512EEA54-860D-4787-A57B-53DC220BF98D}" destId="{A68641AB-9DEA-4B62-9582-BA964F1CA88E}" srcOrd="1" destOrd="0" presId="urn:microsoft.com/office/officeart/2005/8/layout/vProcess5"/>
    <dgm:cxn modelId="{9D23365E-140F-4920-A68C-F424A1379A0D}" type="presOf" srcId="{36C88E5D-F29B-410D-9093-53F6D646FC8B}" destId="{858FDB96-4660-48F4-9AB8-0F413BB04E9A}" srcOrd="1" destOrd="0" presId="urn:microsoft.com/office/officeart/2005/8/layout/vProcess5"/>
    <dgm:cxn modelId="{75F4C0FF-7196-41CF-904E-27C216DA8344}" type="presOf" srcId="{251E87E0-EDD5-400D-866C-74E97A926786}" destId="{7B112EEC-9705-4170-A132-8766BB19ECB1}" srcOrd="0" destOrd="0" presId="urn:microsoft.com/office/officeart/2005/8/layout/vProcess5"/>
    <dgm:cxn modelId="{8E4BDE75-35C0-4115-89FC-0481D64CA2DE}" type="presOf" srcId="{36C88E5D-F29B-410D-9093-53F6D646FC8B}" destId="{9B9D0D32-15B1-4FC3-90CD-2580969FD838}" srcOrd="0" destOrd="0" presId="urn:microsoft.com/office/officeart/2005/8/layout/vProcess5"/>
    <dgm:cxn modelId="{54F0AF06-FF3E-4858-812A-64FA0C6661C9}" type="presParOf" srcId="{EFE24790-823D-4C7A-BFBD-6CCE7B483F4A}" destId="{7AC0E320-E9A0-4979-8B7C-5549F98AD876}" srcOrd="0" destOrd="0" presId="urn:microsoft.com/office/officeart/2005/8/layout/vProcess5"/>
    <dgm:cxn modelId="{6E16085B-B43C-4D44-BCB2-7A7A7A565A7A}" type="presParOf" srcId="{EFE24790-823D-4C7A-BFBD-6CCE7B483F4A}" destId="{D68F00BF-38EB-406E-B3F6-35F06D2D80DA}" srcOrd="1" destOrd="0" presId="urn:microsoft.com/office/officeart/2005/8/layout/vProcess5"/>
    <dgm:cxn modelId="{187A6186-BB65-4516-A477-5F2B00199EDE}" type="presParOf" srcId="{EFE24790-823D-4C7A-BFBD-6CCE7B483F4A}" destId="{C449CA9C-8DEE-41DE-94CF-233E2121B4C0}" srcOrd="2" destOrd="0" presId="urn:microsoft.com/office/officeart/2005/8/layout/vProcess5"/>
    <dgm:cxn modelId="{E3A1DB41-5FF7-4ACA-BE78-3083721C3E3E}" type="presParOf" srcId="{EFE24790-823D-4C7A-BFBD-6CCE7B483F4A}" destId="{9B9D0D32-15B1-4FC3-90CD-2580969FD838}" srcOrd="3" destOrd="0" presId="urn:microsoft.com/office/officeart/2005/8/layout/vProcess5"/>
    <dgm:cxn modelId="{9680E42D-9119-49ED-AE53-6EA24E143900}" type="presParOf" srcId="{EFE24790-823D-4C7A-BFBD-6CCE7B483F4A}" destId="{7B112EEC-9705-4170-A132-8766BB19ECB1}" srcOrd="4" destOrd="0" presId="urn:microsoft.com/office/officeart/2005/8/layout/vProcess5"/>
    <dgm:cxn modelId="{5D967AD2-890C-4DC3-9298-A68CE41E1569}" type="presParOf" srcId="{EFE24790-823D-4C7A-BFBD-6CCE7B483F4A}" destId="{5DEE15C5-6BD0-4859-97BE-3D00B6976A6B}" srcOrd="5" destOrd="0" presId="urn:microsoft.com/office/officeart/2005/8/layout/vProcess5"/>
    <dgm:cxn modelId="{54E0AE7B-A8FD-412C-B33F-792817CA7EF3}" type="presParOf" srcId="{EFE24790-823D-4C7A-BFBD-6CCE7B483F4A}" destId="{A68641AB-9DEA-4B62-9582-BA964F1CA88E}" srcOrd="6" destOrd="0" presId="urn:microsoft.com/office/officeart/2005/8/layout/vProcess5"/>
    <dgm:cxn modelId="{A0B5A986-1EC4-47DA-B25F-F11A8B006F74}" type="presParOf" srcId="{EFE24790-823D-4C7A-BFBD-6CCE7B483F4A}" destId="{83C2411D-3B91-4393-8FD8-8F9A2F4042B6}" srcOrd="7" destOrd="0" presId="urn:microsoft.com/office/officeart/2005/8/layout/vProcess5"/>
    <dgm:cxn modelId="{5F48499E-9FD4-4D64-9A30-D0BF5A1C6552}" type="presParOf" srcId="{EFE24790-823D-4C7A-BFBD-6CCE7B483F4A}" destId="{858FDB96-4660-48F4-9AB8-0F413BB04E9A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757B19-301F-4DD5-88E5-5D58EEF0FB28}" type="doc">
      <dgm:prSet loTypeId="urn:microsoft.com/office/officeart/2005/8/layout/vProcess5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6F8D121A-8271-46DE-BBCC-4ACCD8660ADB}">
      <dgm:prSet custT="1"/>
      <dgm:spPr/>
      <dgm:t>
        <a:bodyPr/>
        <a:lstStyle/>
        <a:p>
          <a:r>
            <a:rPr lang="ru-RU" sz="1400" b="1" i="1" dirty="0" smtClean="0">
              <a:solidFill>
                <a:schemeClr val="tx1"/>
              </a:solidFill>
            </a:rPr>
            <a:t>Построение системы коммуникации</a:t>
          </a:r>
          <a:endParaRPr lang="ru-RU" sz="1400" b="1" i="1" dirty="0">
            <a:solidFill>
              <a:schemeClr val="tx1"/>
            </a:solidFill>
          </a:endParaRPr>
        </a:p>
      </dgm:t>
    </dgm:pt>
    <dgm:pt modelId="{D868535A-7548-4BB8-97AE-8738DF280205}" type="parTrans" cxnId="{DD6E7DD0-3603-4B9E-AD6A-CC7AEAA7A074}">
      <dgm:prSet/>
      <dgm:spPr/>
      <dgm:t>
        <a:bodyPr/>
        <a:lstStyle/>
        <a:p>
          <a:endParaRPr lang="ru-RU" sz="1400" b="1" i="1">
            <a:solidFill>
              <a:schemeClr val="tx1"/>
            </a:solidFill>
          </a:endParaRPr>
        </a:p>
      </dgm:t>
    </dgm:pt>
    <dgm:pt modelId="{6CA7E093-737A-4986-B2C9-89E88436F0DC}" type="sibTrans" cxnId="{DD6E7DD0-3603-4B9E-AD6A-CC7AEAA7A074}">
      <dgm:prSet custT="1"/>
      <dgm:spPr>
        <a:solidFill>
          <a:srgbClr val="C00000">
            <a:alpha val="90000"/>
          </a:srgbClr>
        </a:solidFill>
      </dgm:spPr>
      <dgm:t>
        <a:bodyPr/>
        <a:lstStyle/>
        <a:p>
          <a:endParaRPr lang="ru-RU" sz="1400" b="1" i="1">
            <a:solidFill>
              <a:schemeClr val="tx1"/>
            </a:solidFill>
          </a:endParaRPr>
        </a:p>
      </dgm:t>
    </dgm:pt>
    <dgm:pt modelId="{7B359EC4-16DD-4E1E-8F6A-F1CEF9AA25D7}">
      <dgm:prSet custT="1"/>
      <dgm:spPr/>
      <dgm:t>
        <a:bodyPr/>
        <a:lstStyle/>
        <a:p>
          <a:r>
            <a:rPr lang="ru-RU" sz="1400" b="1" i="1" dirty="0" smtClean="0">
              <a:solidFill>
                <a:schemeClr val="tx1"/>
              </a:solidFill>
            </a:rPr>
            <a:t>Контроль слухов</a:t>
          </a:r>
          <a:endParaRPr lang="ru-RU" sz="1400" b="1" i="1" dirty="0">
            <a:solidFill>
              <a:schemeClr val="tx1"/>
            </a:solidFill>
          </a:endParaRPr>
        </a:p>
      </dgm:t>
    </dgm:pt>
    <dgm:pt modelId="{08C324D6-399B-4E78-A73C-4D25959CC759}" type="parTrans" cxnId="{CF8F8902-C4DD-46E3-BDDA-FB8472FC80B9}">
      <dgm:prSet/>
      <dgm:spPr/>
      <dgm:t>
        <a:bodyPr/>
        <a:lstStyle/>
        <a:p>
          <a:endParaRPr lang="ru-RU" sz="1400" b="1" i="1">
            <a:solidFill>
              <a:schemeClr val="tx1"/>
            </a:solidFill>
          </a:endParaRPr>
        </a:p>
      </dgm:t>
    </dgm:pt>
    <dgm:pt modelId="{10C813F0-FDC3-4FCF-A6FA-CEBA5CA9E4BE}" type="sibTrans" cxnId="{CF8F8902-C4DD-46E3-BDDA-FB8472FC80B9}">
      <dgm:prSet custT="1"/>
      <dgm:spPr>
        <a:solidFill>
          <a:srgbClr val="C00000">
            <a:alpha val="90000"/>
          </a:srgbClr>
        </a:solidFill>
      </dgm:spPr>
      <dgm:t>
        <a:bodyPr/>
        <a:lstStyle/>
        <a:p>
          <a:endParaRPr lang="ru-RU" sz="1400" b="1" i="1">
            <a:solidFill>
              <a:schemeClr val="tx1"/>
            </a:solidFill>
          </a:endParaRPr>
        </a:p>
      </dgm:t>
    </dgm:pt>
    <dgm:pt modelId="{3EFE5A0E-F18D-4CCF-9EEE-684053BCE927}">
      <dgm:prSet custT="1"/>
      <dgm:spPr/>
      <dgm:t>
        <a:bodyPr/>
        <a:lstStyle/>
        <a:p>
          <a:r>
            <a:rPr lang="ru-RU" sz="1400" b="1" i="1" dirty="0" smtClean="0">
              <a:solidFill>
                <a:schemeClr val="tx1"/>
              </a:solidFill>
            </a:rPr>
            <a:t>Обеспечение первой помощи (психологической, социальной и медицинской) </a:t>
          </a:r>
          <a:endParaRPr lang="ru-RU" sz="1400" b="1" i="1" dirty="0">
            <a:solidFill>
              <a:schemeClr val="tx1"/>
            </a:solidFill>
          </a:endParaRPr>
        </a:p>
      </dgm:t>
    </dgm:pt>
    <dgm:pt modelId="{18C34635-B5A1-4758-BB24-9CCD95E278B6}" type="parTrans" cxnId="{CAFD13E0-3A7E-4819-B7DF-5090ABCB3C5A}">
      <dgm:prSet/>
      <dgm:spPr/>
      <dgm:t>
        <a:bodyPr/>
        <a:lstStyle/>
        <a:p>
          <a:endParaRPr lang="ru-RU" sz="1400" b="1" i="1">
            <a:solidFill>
              <a:schemeClr val="tx1"/>
            </a:solidFill>
          </a:endParaRPr>
        </a:p>
      </dgm:t>
    </dgm:pt>
    <dgm:pt modelId="{3EDB937C-B40F-4829-A1BE-F10F8F4DF512}" type="sibTrans" cxnId="{CAFD13E0-3A7E-4819-B7DF-5090ABCB3C5A}">
      <dgm:prSet custT="1"/>
      <dgm:spPr>
        <a:solidFill>
          <a:srgbClr val="C00000">
            <a:alpha val="90000"/>
          </a:srgbClr>
        </a:solidFill>
      </dgm:spPr>
      <dgm:t>
        <a:bodyPr/>
        <a:lstStyle/>
        <a:p>
          <a:endParaRPr lang="ru-RU" sz="1400" b="1" i="1">
            <a:solidFill>
              <a:schemeClr val="tx1"/>
            </a:solidFill>
          </a:endParaRPr>
        </a:p>
      </dgm:t>
    </dgm:pt>
    <dgm:pt modelId="{A0B6F5F2-5CE8-4BAE-ABA7-3F5DA88832C7}">
      <dgm:prSet custT="1"/>
      <dgm:spPr/>
      <dgm:t>
        <a:bodyPr/>
        <a:lstStyle/>
        <a:p>
          <a:r>
            <a:rPr lang="ru-RU" sz="1400" b="1" i="1" dirty="0" smtClean="0">
              <a:solidFill>
                <a:schemeClr val="tx1"/>
              </a:solidFill>
            </a:rPr>
            <a:t>Взаимодействие со СМИ</a:t>
          </a:r>
          <a:endParaRPr lang="ru-RU" sz="1400" b="1" i="1" dirty="0">
            <a:solidFill>
              <a:schemeClr val="tx1"/>
            </a:solidFill>
          </a:endParaRPr>
        </a:p>
      </dgm:t>
    </dgm:pt>
    <dgm:pt modelId="{192B6392-2A45-46D3-9790-959288EC35E8}" type="parTrans" cxnId="{B1183F3A-4C16-42C5-84E4-371A055F889A}">
      <dgm:prSet/>
      <dgm:spPr/>
      <dgm:t>
        <a:bodyPr/>
        <a:lstStyle/>
        <a:p>
          <a:endParaRPr lang="ru-RU" sz="1400" b="1" i="1">
            <a:solidFill>
              <a:schemeClr val="tx1"/>
            </a:solidFill>
          </a:endParaRPr>
        </a:p>
      </dgm:t>
    </dgm:pt>
    <dgm:pt modelId="{8A2ADEAC-59DE-4DE8-BD0D-F363C3FD6F5F}" type="sibTrans" cxnId="{B1183F3A-4C16-42C5-84E4-371A055F889A}">
      <dgm:prSet custT="1"/>
      <dgm:spPr>
        <a:solidFill>
          <a:srgbClr val="C00000">
            <a:alpha val="90000"/>
          </a:srgbClr>
        </a:solidFill>
      </dgm:spPr>
      <dgm:t>
        <a:bodyPr/>
        <a:lstStyle/>
        <a:p>
          <a:endParaRPr lang="ru-RU" sz="1400" b="1" i="1">
            <a:solidFill>
              <a:schemeClr val="tx1"/>
            </a:solidFill>
          </a:endParaRPr>
        </a:p>
      </dgm:t>
    </dgm:pt>
    <dgm:pt modelId="{FC0288E2-7EE7-4F2B-B14C-2FDFA7D68C67}">
      <dgm:prSet custT="1"/>
      <dgm:spPr/>
      <dgm:t>
        <a:bodyPr/>
        <a:lstStyle/>
        <a:p>
          <a:r>
            <a:rPr lang="ru-RU" sz="1400" b="1" i="1" dirty="0" smtClean="0">
              <a:solidFill>
                <a:schemeClr val="tx1"/>
              </a:solidFill>
            </a:rPr>
            <a:t>Обеспечение эвакуации и перевозки  </a:t>
          </a:r>
          <a:endParaRPr lang="ru-RU" sz="1400" b="1" i="1" dirty="0">
            <a:solidFill>
              <a:schemeClr val="tx1"/>
            </a:solidFill>
          </a:endParaRPr>
        </a:p>
      </dgm:t>
    </dgm:pt>
    <dgm:pt modelId="{0BD0F97F-E7E6-4FB3-8CA0-03DED0CFF37E}" type="parTrans" cxnId="{8BEBB590-0FB9-4A81-A6D9-35C5E8B2DDC2}">
      <dgm:prSet/>
      <dgm:spPr/>
      <dgm:t>
        <a:bodyPr/>
        <a:lstStyle/>
        <a:p>
          <a:endParaRPr lang="ru-RU" sz="1400" b="1" i="1">
            <a:solidFill>
              <a:schemeClr val="tx1"/>
            </a:solidFill>
          </a:endParaRPr>
        </a:p>
      </dgm:t>
    </dgm:pt>
    <dgm:pt modelId="{352C7540-81CE-44D1-8DA7-4B53B2ED044B}" type="sibTrans" cxnId="{8BEBB590-0FB9-4A81-A6D9-35C5E8B2DDC2}">
      <dgm:prSet/>
      <dgm:spPr/>
      <dgm:t>
        <a:bodyPr/>
        <a:lstStyle/>
        <a:p>
          <a:endParaRPr lang="ru-RU" sz="1400" b="1" i="1">
            <a:solidFill>
              <a:schemeClr val="tx1"/>
            </a:solidFill>
          </a:endParaRPr>
        </a:p>
      </dgm:t>
    </dgm:pt>
    <dgm:pt modelId="{4F7B0F11-5B12-47DD-9601-EE93427D99C3}" type="pres">
      <dgm:prSet presAssocID="{56757B19-301F-4DD5-88E5-5D58EEF0FB2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269206-3C02-41FA-9EDA-87F119F1A8A2}" type="pres">
      <dgm:prSet presAssocID="{56757B19-301F-4DD5-88E5-5D58EEF0FB28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F9982CC4-37F9-4FDA-BF95-7C25FC216C9D}" type="pres">
      <dgm:prSet presAssocID="{56757B19-301F-4DD5-88E5-5D58EEF0FB28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95D2D5-9F5D-4A8A-9F41-58009A48DA70}" type="pres">
      <dgm:prSet presAssocID="{56757B19-301F-4DD5-88E5-5D58EEF0FB28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92B836-9C3C-4D6B-A337-59C6783EE0CB}" type="pres">
      <dgm:prSet presAssocID="{56757B19-301F-4DD5-88E5-5D58EEF0FB28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BAB90A-7C80-4DCA-8720-8238A3A04E8F}" type="pres">
      <dgm:prSet presAssocID="{56757B19-301F-4DD5-88E5-5D58EEF0FB28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C656D8-AAA0-428A-B58F-3D03A3B7BD05}" type="pres">
      <dgm:prSet presAssocID="{56757B19-301F-4DD5-88E5-5D58EEF0FB28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D5B877-FAC9-468C-B60D-79AA6C3E7D99}" type="pres">
      <dgm:prSet presAssocID="{56757B19-301F-4DD5-88E5-5D58EEF0FB28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886EAC-FDD8-4D19-A1DB-5D1DFBE647BB}" type="pres">
      <dgm:prSet presAssocID="{56757B19-301F-4DD5-88E5-5D58EEF0FB28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29AEC5-A22C-4EDF-AC74-0752E1E0F1DA}" type="pres">
      <dgm:prSet presAssocID="{56757B19-301F-4DD5-88E5-5D58EEF0FB28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42AA16-6465-447F-8458-2A175272D5E5}" type="pres">
      <dgm:prSet presAssocID="{56757B19-301F-4DD5-88E5-5D58EEF0FB28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0912E4-B33C-46FF-8954-0D773674179B}" type="pres">
      <dgm:prSet presAssocID="{56757B19-301F-4DD5-88E5-5D58EEF0FB28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D7D47-846F-457E-9474-27EA22CD1855}" type="pres">
      <dgm:prSet presAssocID="{56757B19-301F-4DD5-88E5-5D58EEF0FB28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E9B62-A059-4033-9E57-EB2767971A67}" type="pres">
      <dgm:prSet presAssocID="{56757B19-301F-4DD5-88E5-5D58EEF0FB28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0B179-946E-47A8-85EF-DC737AB9D51C}" type="pres">
      <dgm:prSet presAssocID="{56757B19-301F-4DD5-88E5-5D58EEF0FB28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94DF9E-DBEA-4E56-B52A-D0C723D2E682}" type="pres">
      <dgm:prSet presAssocID="{56757B19-301F-4DD5-88E5-5D58EEF0FB28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35E51A-CC39-4DDE-9140-7DF8347113F4}" type="presOf" srcId="{FC0288E2-7EE7-4F2B-B14C-2FDFA7D68C67}" destId="{0DC656D8-AAA0-428A-B58F-3D03A3B7BD05}" srcOrd="0" destOrd="0" presId="urn:microsoft.com/office/officeart/2005/8/layout/vProcess5"/>
    <dgm:cxn modelId="{C2F666B0-780A-43B8-ADB0-CC33E88A8107}" type="presOf" srcId="{7B359EC4-16DD-4E1E-8F6A-F1CEF9AA25D7}" destId="{7D95D2D5-9F5D-4A8A-9F41-58009A48DA70}" srcOrd="0" destOrd="0" presId="urn:microsoft.com/office/officeart/2005/8/layout/vProcess5"/>
    <dgm:cxn modelId="{DD6E7DD0-3603-4B9E-AD6A-CC7AEAA7A074}" srcId="{56757B19-301F-4DD5-88E5-5D58EEF0FB28}" destId="{6F8D121A-8271-46DE-BBCC-4ACCD8660ADB}" srcOrd="0" destOrd="0" parTransId="{D868535A-7548-4BB8-97AE-8738DF280205}" sibTransId="{6CA7E093-737A-4986-B2C9-89E88436F0DC}"/>
    <dgm:cxn modelId="{70D110B9-029A-4F58-A9EE-EB9DC0CF7489}" type="presOf" srcId="{6F8D121A-8271-46DE-BBCC-4ACCD8660ADB}" destId="{F9982CC4-37F9-4FDA-BF95-7C25FC216C9D}" srcOrd="0" destOrd="0" presId="urn:microsoft.com/office/officeart/2005/8/layout/vProcess5"/>
    <dgm:cxn modelId="{0129E258-2CE6-4A7E-B634-E055C504B432}" type="presOf" srcId="{56757B19-301F-4DD5-88E5-5D58EEF0FB28}" destId="{4F7B0F11-5B12-47DD-9601-EE93427D99C3}" srcOrd="0" destOrd="0" presId="urn:microsoft.com/office/officeart/2005/8/layout/vProcess5"/>
    <dgm:cxn modelId="{9EA73642-13E3-4E7A-8101-0C3B3B16F8C7}" type="presOf" srcId="{6F8D121A-8271-46DE-BBCC-4ACCD8660ADB}" destId="{0A0912E4-B33C-46FF-8954-0D773674179B}" srcOrd="1" destOrd="0" presId="urn:microsoft.com/office/officeart/2005/8/layout/vProcess5"/>
    <dgm:cxn modelId="{CAFD13E0-3A7E-4819-B7DF-5090ABCB3C5A}" srcId="{56757B19-301F-4DD5-88E5-5D58EEF0FB28}" destId="{3EFE5A0E-F18D-4CCF-9EEE-684053BCE927}" srcOrd="2" destOrd="0" parTransId="{18C34635-B5A1-4758-BB24-9CCD95E278B6}" sibTransId="{3EDB937C-B40F-4829-A1BE-F10F8F4DF512}"/>
    <dgm:cxn modelId="{15B4E55D-DB74-4F18-BD30-BAA04A102A81}" type="presOf" srcId="{3EFE5A0E-F18D-4CCF-9EEE-684053BCE927}" destId="{2192B836-9C3C-4D6B-A337-59C6783EE0CB}" srcOrd="0" destOrd="0" presId="urn:microsoft.com/office/officeart/2005/8/layout/vProcess5"/>
    <dgm:cxn modelId="{6B2F4585-94A7-4217-AC44-0EAFADD7962A}" type="presOf" srcId="{8A2ADEAC-59DE-4DE8-BD0D-F363C3FD6F5F}" destId="{2242AA16-6465-447F-8458-2A175272D5E5}" srcOrd="0" destOrd="0" presId="urn:microsoft.com/office/officeart/2005/8/layout/vProcess5"/>
    <dgm:cxn modelId="{77C41F4A-4306-4888-9E37-978F92E891DB}" type="presOf" srcId="{3EDB937C-B40F-4829-A1BE-F10F8F4DF512}" destId="{C929AEC5-A22C-4EDF-AC74-0752E1E0F1DA}" srcOrd="0" destOrd="0" presId="urn:microsoft.com/office/officeart/2005/8/layout/vProcess5"/>
    <dgm:cxn modelId="{CF8F8902-C4DD-46E3-BDDA-FB8472FC80B9}" srcId="{56757B19-301F-4DD5-88E5-5D58EEF0FB28}" destId="{7B359EC4-16DD-4E1E-8F6A-F1CEF9AA25D7}" srcOrd="1" destOrd="0" parTransId="{08C324D6-399B-4E78-A73C-4D25959CC759}" sibTransId="{10C813F0-FDC3-4FCF-A6FA-CEBA5CA9E4BE}"/>
    <dgm:cxn modelId="{21873F2A-4AAC-4C0D-8CE9-F6199033EE50}" type="presOf" srcId="{10C813F0-FDC3-4FCF-A6FA-CEBA5CA9E4BE}" destId="{04886EAC-FDD8-4D19-A1DB-5D1DFBE647BB}" srcOrd="0" destOrd="0" presId="urn:microsoft.com/office/officeart/2005/8/layout/vProcess5"/>
    <dgm:cxn modelId="{D8BA2C14-8723-453E-9B76-9AF7344A037E}" type="presOf" srcId="{6CA7E093-737A-4986-B2C9-89E88436F0DC}" destId="{9ED5B877-FAC9-468C-B60D-79AA6C3E7D99}" srcOrd="0" destOrd="0" presId="urn:microsoft.com/office/officeart/2005/8/layout/vProcess5"/>
    <dgm:cxn modelId="{6B7D9072-D6EE-4794-ACD5-9D66223985BF}" type="presOf" srcId="{A0B6F5F2-5CE8-4BAE-ABA7-3F5DA88832C7}" destId="{9EBAB90A-7C80-4DCA-8720-8238A3A04E8F}" srcOrd="0" destOrd="0" presId="urn:microsoft.com/office/officeart/2005/8/layout/vProcess5"/>
    <dgm:cxn modelId="{B1183F3A-4C16-42C5-84E4-371A055F889A}" srcId="{56757B19-301F-4DD5-88E5-5D58EEF0FB28}" destId="{A0B6F5F2-5CE8-4BAE-ABA7-3F5DA88832C7}" srcOrd="3" destOrd="0" parTransId="{192B6392-2A45-46D3-9790-959288EC35E8}" sibTransId="{8A2ADEAC-59DE-4DE8-BD0D-F363C3FD6F5F}"/>
    <dgm:cxn modelId="{4D27D694-7DB7-4DF9-A73D-C7E290AF4BE6}" type="presOf" srcId="{7B359EC4-16DD-4E1E-8F6A-F1CEF9AA25D7}" destId="{D19D7D47-846F-457E-9474-27EA22CD1855}" srcOrd="1" destOrd="0" presId="urn:microsoft.com/office/officeart/2005/8/layout/vProcess5"/>
    <dgm:cxn modelId="{88DA3BC6-A4F3-496E-BF00-E9BC7FFA5CB1}" type="presOf" srcId="{3EFE5A0E-F18D-4CCF-9EEE-684053BCE927}" destId="{351E9B62-A059-4033-9E57-EB2767971A67}" srcOrd="1" destOrd="0" presId="urn:microsoft.com/office/officeart/2005/8/layout/vProcess5"/>
    <dgm:cxn modelId="{B68C4B08-26C8-4B59-91F3-EF71BD353890}" type="presOf" srcId="{A0B6F5F2-5CE8-4BAE-ABA7-3F5DA88832C7}" destId="{45A0B179-946E-47A8-85EF-DC737AB9D51C}" srcOrd="1" destOrd="0" presId="urn:microsoft.com/office/officeart/2005/8/layout/vProcess5"/>
    <dgm:cxn modelId="{D234326A-2D38-46AA-A55C-B97C23687FF3}" type="presOf" srcId="{FC0288E2-7EE7-4F2B-B14C-2FDFA7D68C67}" destId="{2894DF9E-DBEA-4E56-B52A-D0C723D2E682}" srcOrd="1" destOrd="0" presId="urn:microsoft.com/office/officeart/2005/8/layout/vProcess5"/>
    <dgm:cxn modelId="{8BEBB590-0FB9-4A81-A6D9-35C5E8B2DDC2}" srcId="{56757B19-301F-4DD5-88E5-5D58EEF0FB28}" destId="{FC0288E2-7EE7-4F2B-B14C-2FDFA7D68C67}" srcOrd="4" destOrd="0" parTransId="{0BD0F97F-E7E6-4FB3-8CA0-03DED0CFF37E}" sibTransId="{352C7540-81CE-44D1-8DA7-4B53B2ED044B}"/>
    <dgm:cxn modelId="{91EBE5E9-4D3A-421C-842E-473FCE9DB110}" type="presParOf" srcId="{4F7B0F11-5B12-47DD-9601-EE93427D99C3}" destId="{CB269206-3C02-41FA-9EDA-87F119F1A8A2}" srcOrd="0" destOrd="0" presId="urn:microsoft.com/office/officeart/2005/8/layout/vProcess5"/>
    <dgm:cxn modelId="{B5042AB5-20BD-41F5-BD53-AA38DB414BD5}" type="presParOf" srcId="{4F7B0F11-5B12-47DD-9601-EE93427D99C3}" destId="{F9982CC4-37F9-4FDA-BF95-7C25FC216C9D}" srcOrd="1" destOrd="0" presId="urn:microsoft.com/office/officeart/2005/8/layout/vProcess5"/>
    <dgm:cxn modelId="{F5187043-4A64-432A-AF17-D811266EB16C}" type="presParOf" srcId="{4F7B0F11-5B12-47DD-9601-EE93427D99C3}" destId="{7D95D2D5-9F5D-4A8A-9F41-58009A48DA70}" srcOrd="2" destOrd="0" presId="urn:microsoft.com/office/officeart/2005/8/layout/vProcess5"/>
    <dgm:cxn modelId="{5D1B1072-3A51-4692-A345-F493EDBCE33E}" type="presParOf" srcId="{4F7B0F11-5B12-47DD-9601-EE93427D99C3}" destId="{2192B836-9C3C-4D6B-A337-59C6783EE0CB}" srcOrd="3" destOrd="0" presId="urn:microsoft.com/office/officeart/2005/8/layout/vProcess5"/>
    <dgm:cxn modelId="{09A6BDD8-09BA-4AC9-8B27-BEF3426320B5}" type="presParOf" srcId="{4F7B0F11-5B12-47DD-9601-EE93427D99C3}" destId="{9EBAB90A-7C80-4DCA-8720-8238A3A04E8F}" srcOrd="4" destOrd="0" presId="urn:microsoft.com/office/officeart/2005/8/layout/vProcess5"/>
    <dgm:cxn modelId="{41A7D792-4077-46B6-AB99-C66D23D78A52}" type="presParOf" srcId="{4F7B0F11-5B12-47DD-9601-EE93427D99C3}" destId="{0DC656D8-AAA0-428A-B58F-3D03A3B7BD05}" srcOrd="5" destOrd="0" presId="urn:microsoft.com/office/officeart/2005/8/layout/vProcess5"/>
    <dgm:cxn modelId="{C48AC298-963F-408A-B616-6D9953103F48}" type="presParOf" srcId="{4F7B0F11-5B12-47DD-9601-EE93427D99C3}" destId="{9ED5B877-FAC9-468C-B60D-79AA6C3E7D99}" srcOrd="6" destOrd="0" presId="urn:microsoft.com/office/officeart/2005/8/layout/vProcess5"/>
    <dgm:cxn modelId="{B87C9A08-DCC8-4F55-A142-5F4D1916D077}" type="presParOf" srcId="{4F7B0F11-5B12-47DD-9601-EE93427D99C3}" destId="{04886EAC-FDD8-4D19-A1DB-5D1DFBE647BB}" srcOrd="7" destOrd="0" presId="urn:microsoft.com/office/officeart/2005/8/layout/vProcess5"/>
    <dgm:cxn modelId="{3C146852-5212-472F-937B-902D295000B2}" type="presParOf" srcId="{4F7B0F11-5B12-47DD-9601-EE93427D99C3}" destId="{C929AEC5-A22C-4EDF-AC74-0752E1E0F1DA}" srcOrd="8" destOrd="0" presId="urn:microsoft.com/office/officeart/2005/8/layout/vProcess5"/>
    <dgm:cxn modelId="{18BC23CF-40B0-4467-8BB2-2CD8880404CA}" type="presParOf" srcId="{4F7B0F11-5B12-47DD-9601-EE93427D99C3}" destId="{2242AA16-6465-447F-8458-2A175272D5E5}" srcOrd="9" destOrd="0" presId="urn:microsoft.com/office/officeart/2005/8/layout/vProcess5"/>
    <dgm:cxn modelId="{82463260-937F-41EF-BB7A-D050CC1C17A5}" type="presParOf" srcId="{4F7B0F11-5B12-47DD-9601-EE93427D99C3}" destId="{0A0912E4-B33C-46FF-8954-0D773674179B}" srcOrd="10" destOrd="0" presId="urn:microsoft.com/office/officeart/2005/8/layout/vProcess5"/>
    <dgm:cxn modelId="{915B4EC2-FAC8-41B5-B3C6-983F6D5414A0}" type="presParOf" srcId="{4F7B0F11-5B12-47DD-9601-EE93427D99C3}" destId="{D19D7D47-846F-457E-9474-27EA22CD1855}" srcOrd="11" destOrd="0" presId="urn:microsoft.com/office/officeart/2005/8/layout/vProcess5"/>
    <dgm:cxn modelId="{DCEBC020-5764-4B3D-8A49-0B83A7A23DC9}" type="presParOf" srcId="{4F7B0F11-5B12-47DD-9601-EE93427D99C3}" destId="{351E9B62-A059-4033-9E57-EB2767971A67}" srcOrd="12" destOrd="0" presId="urn:microsoft.com/office/officeart/2005/8/layout/vProcess5"/>
    <dgm:cxn modelId="{41B4B343-FE19-4676-BDD0-68F5383D40B5}" type="presParOf" srcId="{4F7B0F11-5B12-47DD-9601-EE93427D99C3}" destId="{45A0B179-946E-47A8-85EF-DC737AB9D51C}" srcOrd="13" destOrd="0" presId="urn:microsoft.com/office/officeart/2005/8/layout/vProcess5"/>
    <dgm:cxn modelId="{4474779F-80A7-42DB-883E-C5E24F67F198}" type="presParOf" srcId="{4F7B0F11-5B12-47DD-9601-EE93427D99C3}" destId="{2894DF9E-DBEA-4E56-B52A-D0C723D2E682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10C6F8-CB91-428C-9101-E088B74391A8}" type="doc">
      <dgm:prSet loTypeId="urn:microsoft.com/office/officeart/2005/8/layout/list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4DBDB4CD-347B-43B4-B606-D8076A085A33}">
      <dgm:prSet phldrT="[Текст]" custT="1"/>
      <dgm:spPr/>
      <dgm:t>
        <a:bodyPr/>
        <a:lstStyle/>
        <a:p>
          <a:r>
            <a:rPr lang="ru-RU" sz="1100" dirty="0" smtClean="0"/>
            <a:t>–– определение спектра проблем и трудностей, в разрешении которых обучающимся, их родителям (законным представителям) требуется помощь специалистов межведомственной команды</a:t>
          </a:r>
          <a:endParaRPr lang="ru-RU" sz="1100" dirty="0"/>
        </a:p>
      </dgm:t>
    </dgm:pt>
    <dgm:pt modelId="{49981E74-74E4-43BD-ACB4-A0D222F853C4}" type="parTrans" cxnId="{3A1DB921-3C93-4036-952D-E19F61FEC5E3}">
      <dgm:prSet/>
      <dgm:spPr/>
      <dgm:t>
        <a:bodyPr/>
        <a:lstStyle/>
        <a:p>
          <a:endParaRPr lang="ru-RU"/>
        </a:p>
      </dgm:t>
    </dgm:pt>
    <dgm:pt modelId="{3C432A01-9BAA-4421-84E8-47283825D38B}" type="sibTrans" cxnId="{3A1DB921-3C93-4036-952D-E19F61FEC5E3}">
      <dgm:prSet/>
      <dgm:spPr/>
      <dgm:t>
        <a:bodyPr/>
        <a:lstStyle/>
        <a:p>
          <a:endParaRPr lang="ru-RU"/>
        </a:p>
      </dgm:t>
    </dgm:pt>
    <dgm:pt modelId="{D41D611E-8C5F-47AB-ABB7-C07E6C8DB6E8}">
      <dgm:prSet phldrT="[Текст]" custT="1"/>
      <dgm:spPr/>
      <dgm:t>
        <a:bodyPr/>
        <a:lstStyle/>
        <a:p>
          <a:r>
            <a:rPr lang="ru-RU" sz="1100" dirty="0" smtClean="0"/>
            <a:t>–– определение необходимости и разработка содержания индивидуальной программы психологической помощи</a:t>
          </a:r>
          <a:endParaRPr lang="ru-RU" sz="1100" dirty="0"/>
        </a:p>
      </dgm:t>
    </dgm:pt>
    <dgm:pt modelId="{211D6933-668F-40F5-AF6A-CB1F81807407}" type="parTrans" cxnId="{1543943B-780F-451D-9243-29338A627FCB}">
      <dgm:prSet/>
      <dgm:spPr/>
      <dgm:t>
        <a:bodyPr/>
        <a:lstStyle/>
        <a:p>
          <a:endParaRPr lang="ru-RU"/>
        </a:p>
      </dgm:t>
    </dgm:pt>
    <dgm:pt modelId="{40322A36-7819-4CF2-966D-D1ECF8F1D4A6}" type="sibTrans" cxnId="{1543943B-780F-451D-9243-29338A627FCB}">
      <dgm:prSet/>
      <dgm:spPr/>
      <dgm:t>
        <a:bodyPr/>
        <a:lstStyle/>
        <a:p>
          <a:endParaRPr lang="ru-RU"/>
        </a:p>
      </dgm:t>
    </dgm:pt>
    <dgm:pt modelId="{FA9E2D60-FC12-4425-97B4-8BF77FBE6203}">
      <dgm:prSet custT="1"/>
      <dgm:spPr/>
      <dgm:t>
        <a:bodyPr/>
        <a:lstStyle/>
        <a:p>
          <a:r>
            <a:rPr lang="ru-RU" sz="1100" dirty="0" smtClean="0"/>
            <a:t>–– оценка психологического состояния и помощь в его стабилизации, в том числе:</a:t>
          </a:r>
          <a:endParaRPr lang="ru-RU" sz="1100" dirty="0"/>
        </a:p>
      </dgm:t>
    </dgm:pt>
    <dgm:pt modelId="{A682B11F-EC39-4F83-B545-897377342D59}" type="parTrans" cxnId="{A5FECEC0-776C-4DD8-8C23-0749EF56BB42}">
      <dgm:prSet/>
      <dgm:spPr/>
      <dgm:t>
        <a:bodyPr/>
        <a:lstStyle/>
        <a:p>
          <a:endParaRPr lang="ru-RU"/>
        </a:p>
      </dgm:t>
    </dgm:pt>
    <dgm:pt modelId="{23306C02-3768-42D1-A9BC-5D7EAFE80A5E}" type="sibTrans" cxnId="{A5FECEC0-776C-4DD8-8C23-0749EF56BB42}">
      <dgm:prSet/>
      <dgm:spPr/>
      <dgm:t>
        <a:bodyPr/>
        <a:lstStyle/>
        <a:p>
          <a:endParaRPr lang="ru-RU"/>
        </a:p>
      </dgm:t>
    </dgm:pt>
    <dgm:pt modelId="{3B10CC2D-4999-4832-A193-D203CF6A14A2}">
      <dgm:prSet custT="1"/>
      <dgm:spPr/>
      <dgm:t>
        <a:bodyPr/>
        <a:lstStyle/>
        <a:p>
          <a:r>
            <a:rPr lang="ru-RU" sz="1100" dirty="0" smtClean="0"/>
            <a:t>–– выявление клинических состояний, требующих квалифицированной помощи клинического психолога и/или психиатра (посттравматическое стрессовое расстройство, тревожные расстройства, депрессия и др.), </a:t>
          </a:r>
          <a:endParaRPr lang="ru-RU" sz="1100" dirty="0"/>
        </a:p>
      </dgm:t>
    </dgm:pt>
    <dgm:pt modelId="{2D6FFFCD-ED97-40C1-810E-96D05604A2C2}" type="parTrans" cxnId="{D7F9BAF0-6F56-4151-8C64-A39D0D4A17B5}">
      <dgm:prSet/>
      <dgm:spPr/>
      <dgm:t>
        <a:bodyPr/>
        <a:lstStyle/>
        <a:p>
          <a:endParaRPr lang="ru-RU"/>
        </a:p>
      </dgm:t>
    </dgm:pt>
    <dgm:pt modelId="{C53AAD4F-FA49-490F-B468-F821D13E7B95}" type="sibTrans" cxnId="{D7F9BAF0-6F56-4151-8C64-A39D0D4A17B5}">
      <dgm:prSet/>
      <dgm:spPr/>
      <dgm:t>
        <a:bodyPr/>
        <a:lstStyle/>
        <a:p>
          <a:endParaRPr lang="ru-RU"/>
        </a:p>
      </dgm:t>
    </dgm:pt>
    <dgm:pt modelId="{FF4C8CCA-243A-4CED-A6DF-0490B5D29D23}">
      <dgm:prSet custT="1"/>
      <dgm:spPr/>
      <dgm:t>
        <a:bodyPr/>
        <a:lstStyle/>
        <a:p>
          <a:r>
            <a:rPr lang="ru-RU" sz="1100" dirty="0" smtClean="0"/>
            <a:t>–– развитие существующих ресурсов социальной поддержки обучающихся и их родителей (законных представителей), в том числе с привлечением сообществ, мероприятий с участием </a:t>
          </a:r>
          <a:r>
            <a:rPr lang="ru-RU" sz="1100" dirty="0" err="1" smtClean="0"/>
            <a:t>референтных</a:t>
          </a:r>
          <a:r>
            <a:rPr lang="ru-RU" sz="1100" dirty="0" smtClean="0"/>
            <a:t> лиц</a:t>
          </a:r>
          <a:endParaRPr lang="ru-RU" sz="1100" dirty="0"/>
        </a:p>
      </dgm:t>
    </dgm:pt>
    <dgm:pt modelId="{F2CA1877-D546-4C1F-84AC-35973C8C6BBC}" type="parTrans" cxnId="{11071A05-9DD3-4912-8313-85922D6D4A31}">
      <dgm:prSet/>
      <dgm:spPr/>
      <dgm:t>
        <a:bodyPr/>
        <a:lstStyle/>
        <a:p>
          <a:endParaRPr lang="ru-RU"/>
        </a:p>
      </dgm:t>
    </dgm:pt>
    <dgm:pt modelId="{03CE1542-EE82-43A1-A448-591786BDE801}" type="sibTrans" cxnId="{11071A05-9DD3-4912-8313-85922D6D4A31}">
      <dgm:prSet/>
      <dgm:spPr/>
      <dgm:t>
        <a:bodyPr/>
        <a:lstStyle/>
        <a:p>
          <a:endParaRPr lang="ru-RU"/>
        </a:p>
      </dgm:t>
    </dgm:pt>
    <dgm:pt modelId="{B2352220-3AB6-49EB-8AC9-5A39B301BAC5}">
      <dgm:prSet custT="1"/>
      <dgm:spPr/>
      <dgm:t>
        <a:bodyPr/>
        <a:lstStyle/>
        <a:p>
          <a:r>
            <a:rPr lang="ru-RU" sz="1100" dirty="0" smtClean="0"/>
            <a:t>координационное сопровождение обращения к данным специалистам</a:t>
          </a:r>
          <a:endParaRPr lang="ru-RU" sz="1100" dirty="0"/>
        </a:p>
      </dgm:t>
    </dgm:pt>
    <dgm:pt modelId="{0EE4632D-3699-4E54-8C9F-8B85CCF2ECC7}" type="parTrans" cxnId="{178EDB86-DC18-4B11-A679-8BA157EF86FA}">
      <dgm:prSet/>
      <dgm:spPr/>
      <dgm:t>
        <a:bodyPr/>
        <a:lstStyle/>
        <a:p>
          <a:endParaRPr lang="ru-RU"/>
        </a:p>
      </dgm:t>
    </dgm:pt>
    <dgm:pt modelId="{38C68349-4D8D-4CFF-8A39-A9A116A668CD}" type="sibTrans" cxnId="{178EDB86-DC18-4B11-A679-8BA157EF86FA}">
      <dgm:prSet/>
      <dgm:spPr/>
      <dgm:t>
        <a:bodyPr/>
        <a:lstStyle/>
        <a:p>
          <a:endParaRPr lang="ru-RU"/>
        </a:p>
      </dgm:t>
    </dgm:pt>
    <dgm:pt modelId="{8FD9C039-5B0F-4DD9-A2BD-F840A765E0CD}" type="pres">
      <dgm:prSet presAssocID="{5210C6F8-CB91-428C-9101-E088B74391A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0421B5-E2B6-4536-9494-5CF34EF64414}" type="pres">
      <dgm:prSet presAssocID="{4DBDB4CD-347B-43B4-B606-D8076A085A33}" presName="parentLin" presStyleCnt="0"/>
      <dgm:spPr/>
    </dgm:pt>
    <dgm:pt modelId="{8539C5DE-2A7E-4C1B-BE83-D72B8020C4DA}" type="pres">
      <dgm:prSet presAssocID="{4DBDB4CD-347B-43B4-B606-D8076A085A3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6681BF2-C2D6-475E-89B2-B98B1B1A30B0}" type="pres">
      <dgm:prSet presAssocID="{4DBDB4CD-347B-43B4-B606-D8076A085A3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4B4A9C-BA12-4901-9FA2-F96FD6C8B2EB}" type="pres">
      <dgm:prSet presAssocID="{4DBDB4CD-347B-43B4-B606-D8076A085A33}" presName="negativeSpace" presStyleCnt="0"/>
      <dgm:spPr/>
    </dgm:pt>
    <dgm:pt modelId="{CDD54DB5-7B21-41F2-9A32-C51D27F803B3}" type="pres">
      <dgm:prSet presAssocID="{4DBDB4CD-347B-43B4-B606-D8076A085A33}" presName="childText" presStyleLbl="conFgAcc1" presStyleIdx="0" presStyleCnt="4">
        <dgm:presLayoutVars>
          <dgm:bulletEnabled val="1"/>
        </dgm:presLayoutVars>
      </dgm:prSet>
      <dgm:spPr/>
    </dgm:pt>
    <dgm:pt modelId="{83F2BB46-14B3-4A7A-9130-A3ED43485A50}" type="pres">
      <dgm:prSet presAssocID="{3C432A01-9BAA-4421-84E8-47283825D38B}" presName="spaceBetweenRectangles" presStyleCnt="0"/>
      <dgm:spPr/>
    </dgm:pt>
    <dgm:pt modelId="{6CA00F24-51D4-4562-A924-BC9907DD5AF7}" type="pres">
      <dgm:prSet presAssocID="{FA9E2D60-FC12-4425-97B4-8BF77FBE6203}" presName="parentLin" presStyleCnt="0"/>
      <dgm:spPr/>
    </dgm:pt>
    <dgm:pt modelId="{5D46ED73-E67C-49F1-AE0B-E170C5A62C2F}" type="pres">
      <dgm:prSet presAssocID="{FA9E2D60-FC12-4425-97B4-8BF77FBE620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9E2ECE5-8FA7-4EAC-978F-7CA841F8985C}" type="pres">
      <dgm:prSet presAssocID="{FA9E2D60-FC12-4425-97B4-8BF77FBE620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A52E7F-8066-4605-B547-F9DA90889273}" type="pres">
      <dgm:prSet presAssocID="{FA9E2D60-FC12-4425-97B4-8BF77FBE6203}" presName="negativeSpace" presStyleCnt="0"/>
      <dgm:spPr/>
    </dgm:pt>
    <dgm:pt modelId="{EB091898-1A4B-4D69-9E57-1BB5545E906C}" type="pres">
      <dgm:prSet presAssocID="{FA9E2D60-FC12-4425-97B4-8BF77FBE6203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C2312-92EA-4895-A907-777F6D873259}" type="pres">
      <dgm:prSet presAssocID="{23306C02-3768-42D1-A9BC-5D7EAFE80A5E}" presName="spaceBetweenRectangles" presStyleCnt="0"/>
      <dgm:spPr/>
    </dgm:pt>
    <dgm:pt modelId="{68D7A8B7-90B5-4FBD-80C4-61994F8E5CEB}" type="pres">
      <dgm:prSet presAssocID="{D41D611E-8C5F-47AB-ABB7-C07E6C8DB6E8}" presName="parentLin" presStyleCnt="0"/>
      <dgm:spPr/>
    </dgm:pt>
    <dgm:pt modelId="{7D72BF55-2652-4CCE-9103-CAEDD37FC248}" type="pres">
      <dgm:prSet presAssocID="{D41D611E-8C5F-47AB-ABB7-C07E6C8DB6E8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011D7FEF-A5EC-4FE1-ABD7-657608E30AA4}" type="pres">
      <dgm:prSet presAssocID="{D41D611E-8C5F-47AB-ABB7-C07E6C8DB6E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CDE3A2-1005-4B9E-9774-72AB7372139C}" type="pres">
      <dgm:prSet presAssocID="{D41D611E-8C5F-47AB-ABB7-C07E6C8DB6E8}" presName="negativeSpace" presStyleCnt="0"/>
      <dgm:spPr/>
    </dgm:pt>
    <dgm:pt modelId="{1270D0B9-BB76-4709-B1AE-C7DF404AA28E}" type="pres">
      <dgm:prSet presAssocID="{D41D611E-8C5F-47AB-ABB7-C07E6C8DB6E8}" presName="childText" presStyleLbl="conFgAcc1" presStyleIdx="2" presStyleCnt="4">
        <dgm:presLayoutVars>
          <dgm:bulletEnabled val="1"/>
        </dgm:presLayoutVars>
      </dgm:prSet>
      <dgm:spPr/>
    </dgm:pt>
    <dgm:pt modelId="{F18B95C4-7559-4C8F-B9A9-4BC8A3F7A4A6}" type="pres">
      <dgm:prSet presAssocID="{40322A36-7819-4CF2-966D-D1ECF8F1D4A6}" presName="spaceBetweenRectangles" presStyleCnt="0"/>
      <dgm:spPr/>
    </dgm:pt>
    <dgm:pt modelId="{C90D6FEA-566E-4A73-BB85-84847BE2BA5D}" type="pres">
      <dgm:prSet presAssocID="{FF4C8CCA-243A-4CED-A6DF-0490B5D29D23}" presName="parentLin" presStyleCnt="0"/>
      <dgm:spPr/>
    </dgm:pt>
    <dgm:pt modelId="{0EC2CD3B-2DA6-41D0-B507-721B3ECE1CE4}" type="pres">
      <dgm:prSet presAssocID="{FF4C8CCA-243A-4CED-A6DF-0490B5D29D23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61EFA9E7-E085-4BA5-BA0C-E55AE46C81D6}" type="pres">
      <dgm:prSet presAssocID="{FF4C8CCA-243A-4CED-A6DF-0490B5D29D2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749591-5B8F-4431-80E0-5C9278950078}" type="pres">
      <dgm:prSet presAssocID="{FF4C8CCA-243A-4CED-A6DF-0490B5D29D23}" presName="negativeSpace" presStyleCnt="0"/>
      <dgm:spPr/>
    </dgm:pt>
    <dgm:pt modelId="{516F82CC-2BCE-4950-A22C-6FE513359A91}" type="pres">
      <dgm:prSet presAssocID="{FF4C8CCA-243A-4CED-A6DF-0490B5D29D23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11071A05-9DD3-4912-8313-85922D6D4A31}" srcId="{5210C6F8-CB91-428C-9101-E088B74391A8}" destId="{FF4C8CCA-243A-4CED-A6DF-0490B5D29D23}" srcOrd="3" destOrd="0" parTransId="{F2CA1877-D546-4C1F-84AC-35973C8C6BBC}" sibTransId="{03CE1542-EE82-43A1-A448-591786BDE801}"/>
    <dgm:cxn modelId="{3A1DB921-3C93-4036-952D-E19F61FEC5E3}" srcId="{5210C6F8-CB91-428C-9101-E088B74391A8}" destId="{4DBDB4CD-347B-43B4-B606-D8076A085A33}" srcOrd="0" destOrd="0" parTransId="{49981E74-74E4-43BD-ACB4-A0D222F853C4}" sibTransId="{3C432A01-9BAA-4421-84E8-47283825D38B}"/>
    <dgm:cxn modelId="{D7F9BAF0-6F56-4151-8C64-A39D0D4A17B5}" srcId="{FA9E2D60-FC12-4425-97B4-8BF77FBE6203}" destId="{3B10CC2D-4999-4832-A193-D203CF6A14A2}" srcOrd="0" destOrd="0" parTransId="{2D6FFFCD-ED97-40C1-810E-96D05604A2C2}" sibTransId="{C53AAD4F-FA49-490F-B468-F821D13E7B95}"/>
    <dgm:cxn modelId="{4D68A8E6-4FBF-4C3B-BC11-C342610C0C59}" type="presOf" srcId="{FA9E2D60-FC12-4425-97B4-8BF77FBE6203}" destId="{5D46ED73-E67C-49F1-AE0B-E170C5A62C2F}" srcOrd="0" destOrd="0" presId="urn:microsoft.com/office/officeart/2005/8/layout/list1"/>
    <dgm:cxn modelId="{039F36F3-5E65-40CA-85B9-C4E4237FF20E}" type="presOf" srcId="{D41D611E-8C5F-47AB-ABB7-C07E6C8DB6E8}" destId="{7D72BF55-2652-4CCE-9103-CAEDD37FC248}" srcOrd="0" destOrd="0" presId="urn:microsoft.com/office/officeart/2005/8/layout/list1"/>
    <dgm:cxn modelId="{178EDB86-DC18-4B11-A679-8BA157EF86FA}" srcId="{FA9E2D60-FC12-4425-97B4-8BF77FBE6203}" destId="{B2352220-3AB6-49EB-8AC9-5A39B301BAC5}" srcOrd="1" destOrd="0" parTransId="{0EE4632D-3699-4E54-8C9F-8B85CCF2ECC7}" sibTransId="{38C68349-4D8D-4CFF-8A39-A9A116A668CD}"/>
    <dgm:cxn modelId="{3C7EAEB9-C6B6-42DB-A58D-D65B612F5C92}" type="presOf" srcId="{FF4C8CCA-243A-4CED-A6DF-0490B5D29D23}" destId="{61EFA9E7-E085-4BA5-BA0C-E55AE46C81D6}" srcOrd="1" destOrd="0" presId="urn:microsoft.com/office/officeart/2005/8/layout/list1"/>
    <dgm:cxn modelId="{9E19FCB9-54C0-4065-B013-D50974D21C2F}" type="presOf" srcId="{FA9E2D60-FC12-4425-97B4-8BF77FBE6203}" destId="{79E2ECE5-8FA7-4EAC-978F-7CA841F8985C}" srcOrd="1" destOrd="0" presId="urn:microsoft.com/office/officeart/2005/8/layout/list1"/>
    <dgm:cxn modelId="{E597C6D7-B99D-4DE4-9F88-98E10A015967}" type="presOf" srcId="{5210C6F8-CB91-428C-9101-E088B74391A8}" destId="{8FD9C039-5B0F-4DD9-A2BD-F840A765E0CD}" srcOrd="0" destOrd="0" presId="urn:microsoft.com/office/officeart/2005/8/layout/list1"/>
    <dgm:cxn modelId="{D52FF004-8A21-4CF1-A9AD-39918EAA1F4D}" type="presOf" srcId="{4DBDB4CD-347B-43B4-B606-D8076A085A33}" destId="{36681BF2-C2D6-475E-89B2-B98B1B1A30B0}" srcOrd="1" destOrd="0" presId="urn:microsoft.com/office/officeart/2005/8/layout/list1"/>
    <dgm:cxn modelId="{C2E8786A-0573-492A-8A5C-0F9864FE6CB1}" type="presOf" srcId="{FF4C8CCA-243A-4CED-A6DF-0490B5D29D23}" destId="{0EC2CD3B-2DA6-41D0-B507-721B3ECE1CE4}" srcOrd="0" destOrd="0" presId="urn:microsoft.com/office/officeart/2005/8/layout/list1"/>
    <dgm:cxn modelId="{1543943B-780F-451D-9243-29338A627FCB}" srcId="{5210C6F8-CB91-428C-9101-E088B74391A8}" destId="{D41D611E-8C5F-47AB-ABB7-C07E6C8DB6E8}" srcOrd="2" destOrd="0" parTransId="{211D6933-668F-40F5-AF6A-CB1F81807407}" sibTransId="{40322A36-7819-4CF2-966D-D1ECF8F1D4A6}"/>
    <dgm:cxn modelId="{2CC92A7D-C288-4D41-B5A6-6154E1D1B3A8}" type="presOf" srcId="{D41D611E-8C5F-47AB-ABB7-C07E6C8DB6E8}" destId="{011D7FEF-A5EC-4FE1-ABD7-657608E30AA4}" srcOrd="1" destOrd="0" presId="urn:microsoft.com/office/officeart/2005/8/layout/list1"/>
    <dgm:cxn modelId="{22632489-DC4F-4366-A259-3F388827748C}" type="presOf" srcId="{3B10CC2D-4999-4832-A193-D203CF6A14A2}" destId="{EB091898-1A4B-4D69-9E57-1BB5545E906C}" srcOrd="0" destOrd="0" presId="urn:microsoft.com/office/officeart/2005/8/layout/list1"/>
    <dgm:cxn modelId="{6B082F7A-4201-4B5A-A677-6DCE3591C52F}" type="presOf" srcId="{4DBDB4CD-347B-43B4-B606-D8076A085A33}" destId="{8539C5DE-2A7E-4C1B-BE83-D72B8020C4DA}" srcOrd="0" destOrd="0" presId="urn:microsoft.com/office/officeart/2005/8/layout/list1"/>
    <dgm:cxn modelId="{F17C9381-418A-49D5-B41D-45A2CAA571C3}" type="presOf" srcId="{B2352220-3AB6-49EB-8AC9-5A39B301BAC5}" destId="{EB091898-1A4B-4D69-9E57-1BB5545E906C}" srcOrd="0" destOrd="1" presId="urn:microsoft.com/office/officeart/2005/8/layout/list1"/>
    <dgm:cxn modelId="{A5FECEC0-776C-4DD8-8C23-0749EF56BB42}" srcId="{5210C6F8-CB91-428C-9101-E088B74391A8}" destId="{FA9E2D60-FC12-4425-97B4-8BF77FBE6203}" srcOrd="1" destOrd="0" parTransId="{A682B11F-EC39-4F83-B545-897377342D59}" sibTransId="{23306C02-3768-42D1-A9BC-5D7EAFE80A5E}"/>
    <dgm:cxn modelId="{A36FEB01-B6D0-43E1-9AF8-A10E9DB63E3B}" type="presParOf" srcId="{8FD9C039-5B0F-4DD9-A2BD-F840A765E0CD}" destId="{410421B5-E2B6-4536-9494-5CF34EF64414}" srcOrd="0" destOrd="0" presId="urn:microsoft.com/office/officeart/2005/8/layout/list1"/>
    <dgm:cxn modelId="{0A8CE23D-987D-4AD4-A245-E499609C98A6}" type="presParOf" srcId="{410421B5-E2B6-4536-9494-5CF34EF64414}" destId="{8539C5DE-2A7E-4C1B-BE83-D72B8020C4DA}" srcOrd="0" destOrd="0" presId="urn:microsoft.com/office/officeart/2005/8/layout/list1"/>
    <dgm:cxn modelId="{944D8B17-65EE-4D6A-B6D1-CAC820C0F36F}" type="presParOf" srcId="{410421B5-E2B6-4536-9494-5CF34EF64414}" destId="{36681BF2-C2D6-475E-89B2-B98B1B1A30B0}" srcOrd="1" destOrd="0" presId="urn:microsoft.com/office/officeart/2005/8/layout/list1"/>
    <dgm:cxn modelId="{DDD5A866-7B98-45E2-A3FC-AE5251295F88}" type="presParOf" srcId="{8FD9C039-5B0F-4DD9-A2BD-F840A765E0CD}" destId="{584B4A9C-BA12-4901-9FA2-F96FD6C8B2EB}" srcOrd="1" destOrd="0" presId="urn:microsoft.com/office/officeart/2005/8/layout/list1"/>
    <dgm:cxn modelId="{B3C18182-944F-4DFB-B308-E333C39575E2}" type="presParOf" srcId="{8FD9C039-5B0F-4DD9-A2BD-F840A765E0CD}" destId="{CDD54DB5-7B21-41F2-9A32-C51D27F803B3}" srcOrd="2" destOrd="0" presId="urn:microsoft.com/office/officeart/2005/8/layout/list1"/>
    <dgm:cxn modelId="{D7014AF7-5566-4267-A96A-93503305BC66}" type="presParOf" srcId="{8FD9C039-5B0F-4DD9-A2BD-F840A765E0CD}" destId="{83F2BB46-14B3-4A7A-9130-A3ED43485A50}" srcOrd="3" destOrd="0" presId="urn:microsoft.com/office/officeart/2005/8/layout/list1"/>
    <dgm:cxn modelId="{EDD0A259-A674-430B-A0BD-C3F0AD0582DD}" type="presParOf" srcId="{8FD9C039-5B0F-4DD9-A2BD-F840A765E0CD}" destId="{6CA00F24-51D4-4562-A924-BC9907DD5AF7}" srcOrd="4" destOrd="0" presId="urn:microsoft.com/office/officeart/2005/8/layout/list1"/>
    <dgm:cxn modelId="{CF5CAF01-C9AB-4B0A-A2C2-4654488ECAAD}" type="presParOf" srcId="{6CA00F24-51D4-4562-A924-BC9907DD5AF7}" destId="{5D46ED73-E67C-49F1-AE0B-E170C5A62C2F}" srcOrd="0" destOrd="0" presId="urn:microsoft.com/office/officeart/2005/8/layout/list1"/>
    <dgm:cxn modelId="{64F8D63A-22C5-4C35-99D2-3EDE62590DFB}" type="presParOf" srcId="{6CA00F24-51D4-4562-A924-BC9907DD5AF7}" destId="{79E2ECE5-8FA7-4EAC-978F-7CA841F8985C}" srcOrd="1" destOrd="0" presId="urn:microsoft.com/office/officeart/2005/8/layout/list1"/>
    <dgm:cxn modelId="{99E4C32F-2628-4486-9990-E09E7EBDA77C}" type="presParOf" srcId="{8FD9C039-5B0F-4DD9-A2BD-F840A765E0CD}" destId="{76A52E7F-8066-4605-B547-F9DA90889273}" srcOrd="5" destOrd="0" presId="urn:microsoft.com/office/officeart/2005/8/layout/list1"/>
    <dgm:cxn modelId="{D0E26312-4826-4B3C-93BC-E7110D7B1ADF}" type="presParOf" srcId="{8FD9C039-5B0F-4DD9-A2BD-F840A765E0CD}" destId="{EB091898-1A4B-4D69-9E57-1BB5545E906C}" srcOrd="6" destOrd="0" presId="urn:microsoft.com/office/officeart/2005/8/layout/list1"/>
    <dgm:cxn modelId="{43820CBF-0050-4134-ABA7-9D66FADA2537}" type="presParOf" srcId="{8FD9C039-5B0F-4DD9-A2BD-F840A765E0CD}" destId="{7FCC2312-92EA-4895-A907-777F6D873259}" srcOrd="7" destOrd="0" presId="urn:microsoft.com/office/officeart/2005/8/layout/list1"/>
    <dgm:cxn modelId="{F910581A-D164-476B-AC57-9F8C517C2458}" type="presParOf" srcId="{8FD9C039-5B0F-4DD9-A2BD-F840A765E0CD}" destId="{68D7A8B7-90B5-4FBD-80C4-61994F8E5CEB}" srcOrd="8" destOrd="0" presId="urn:microsoft.com/office/officeart/2005/8/layout/list1"/>
    <dgm:cxn modelId="{91F616F1-2591-4721-A2E4-1845E583155D}" type="presParOf" srcId="{68D7A8B7-90B5-4FBD-80C4-61994F8E5CEB}" destId="{7D72BF55-2652-4CCE-9103-CAEDD37FC248}" srcOrd="0" destOrd="0" presId="urn:microsoft.com/office/officeart/2005/8/layout/list1"/>
    <dgm:cxn modelId="{6E06AC1F-3D6E-4635-8F20-3DBBC9C4069A}" type="presParOf" srcId="{68D7A8B7-90B5-4FBD-80C4-61994F8E5CEB}" destId="{011D7FEF-A5EC-4FE1-ABD7-657608E30AA4}" srcOrd="1" destOrd="0" presId="urn:microsoft.com/office/officeart/2005/8/layout/list1"/>
    <dgm:cxn modelId="{EFD79316-4B7E-4605-96CA-A4437A8450D2}" type="presParOf" srcId="{8FD9C039-5B0F-4DD9-A2BD-F840A765E0CD}" destId="{7ECDE3A2-1005-4B9E-9774-72AB7372139C}" srcOrd="9" destOrd="0" presId="urn:microsoft.com/office/officeart/2005/8/layout/list1"/>
    <dgm:cxn modelId="{EB7ECD28-81C5-4B65-A22F-5DA1A2AFC32C}" type="presParOf" srcId="{8FD9C039-5B0F-4DD9-A2BD-F840A765E0CD}" destId="{1270D0B9-BB76-4709-B1AE-C7DF404AA28E}" srcOrd="10" destOrd="0" presId="urn:microsoft.com/office/officeart/2005/8/layout/list1"/>
    <dgm:cxn modelId="{DAF0155D-F6FD-4377-9804-F4C29B49FE74}" type="presParOf" srcId="{8FD9C039-5B0F-4DD9-A2BD-F840A765E0CD}" destId="{F18B95C4-7559-4C8F-B9A9-4BC8A3F7A4A6}" srcOrd="11" destOrd="0" presId="urn:microsoft.com/office/officeart/2005/8/layout/list1"/>
    <dgm:cxn modelId="{4619B7B8-7F3B-4160-ACAD-15A46B16989E}" type="presParOf" srcId="{8FD9C039-5B0F-4DD9-A2BD-F840A765E0CD}" destId="{C90D6FEA-566E-4A73-BB85-84847BE2BA5D}" srcOrd="12" destOrd="0" presId="urn:microsoft.com/office/officeart/2005/8/layout/list1"/>
    <dgm:cxn modelId="{F32AFC36-6BE3-4BD9-9B04-4ABCC2970238}" type="presParOf" srcId="{C90D6FEA-566E-4A73-BB85-84847BE2BA5D}" destId="{0EC2CD3B-2DA6-41D0-B507-721B3ECE1CE4}" srcOrd="0" destOrd="0" presId="urn:microsoft.com/office/officeart/2005/8/layout/list1"/>
    <dgm:cxn modelId="{C7A54D39-5968-4D8C-9959-DEA3E2056BA0}" type="presParOf" srcId="{C90D6FEA-566E-4A73-BB85-84847BE2BA5D}" destId="{61EFA9E7-E085-4BA5-BA0C-E55AE46C81D6}" srcOrd="1" destOrd="0" presId="urn:microsoft.com/office/officeart/2005/8/layout/list1"/>
    <dgm:cxn modelId="{43F31444-89BF-430E-A561-88F77B320CE2}" type="presParOf" srcId="{8FD9C039-5B0F-4DD9-A2BD-F840A765E0CD}" destId="{86749591-5B8F-4431-80E0-5C9278950078}" srcOrd="13" destOrd="0" presId="urn:microsoft.com/office/officeart/2005/8/layout/list1"/>
    <dgm:cxn modelId="{7427351E-CF77-4872-8242-BE9B04D8D40B}" type="presParOf" srcId="{8FD9C039-5B0F-4DD9-A2BD-F840A765E0CD}" destId="{516F82CC-2BCE-4950-A22C-6FE513359A91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10C6F8-CB91-428C-9101-E088B74391A8}" type="doc">
      <dgm:prSet loTypeId="urn:microsoft.com/office/officeart/2005/8/layout/list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4DBDB4CD-347B-43B4-B606-D8076A085A33}">
      <dgm:prSet phldrT="[Текст]" custT="1"/>
      <dgm:spPr/>
      <dgm:t>
        <a:bodyPr/>
        <a:lstStyle/>
        <a:p>
          <a:r>
            <a:rPr lang="ru-RU" sz="1100" dirty="0" smtClean="0"/>
            <a:t>–– проблемы, связанные с организацией жизнедеятельности (место проживания, питание, медикаменты, наличие одежды и предметов быта);</a:t>
          </a:r>
          <a:endParaRPr lang="ru-RU" sz="1100" dirty="0"/>
        </a:p>
      </dgm:t>
    </dgm:pt>
    <dgm:pt modelId="{49981E74-74E4-43BD-ACB4-A0D222F853C4}" type="parTrans" cxnId="{3A1DB921-3C93-4036-952D-E19F61FEC5E3}">
      <dgm:prSet/>
      <dgm:spPr/>
      <dgm:t>
        <a:bodyPr/>
        <a:lstStyle/>
        <a:p>
          <a:endParaRPr lang="ru-RU"/>
        </a:p>
      </dgm:t>
    </dgm:pt>
    <dgm:pt modelId="{3C432A01-9BAA-4421-84E8-47283825D38B}" type="sibTrans" cxnId="{3A1DB921-3C93-4036-952D-E19F61FEC5E3}">
      <dgm:prSet/>
      <dgm:spPr/>
      <dgm:t>
        <a:bodyPr/>
        <a:lstStyle/>
        <a:p>
          <a:endParaRPr lang="ru-RU"/>
        </a:p>
      </dgm:t>
    </dgm:pt>
    <dgm:pt modelId="{93DC694D-DC73-4ED3-8357-C3435A450A66}">
      <dgm:prSet custT="1"/>
      <dgm:spPr/>
      <dgm:t>
        <a:bodyPr/>
        <a:lstStyle/>
        <a:p>
          <a:r>
            <a:rPr lang="ru-RU" sz="1100" dirty="0" smtClean="0"/>
            <a:t>–– проблемы доступности медицинской, социальной </a:t>
          </a:r>
          <a:r>
            <a:rPr lang="ru-RU" sz="1100" smtClean="0"/>
            <a:t>и психологической помощи;</a:t>
          </a:r>
          <a:endParaRPr lang="ru-RU" sz="1100" dirty="0" smtClean="0"/>
        </a:p>
      </dgm:t>
    </dgm:pt>
    <dgm:pt modelId="{71F5DD1C-A699-4CA4-A57B-7138B36003B1}" type="parTrans" cxnId="{A65884E3-3064-4F9A-83EF-4709CF2F9C24}">
      <dgm:prSet/>
      <dgm:spPr/>
      <dgm:t>
        <a:bodyPr/>
        <a:lstStyle/>
        <a:p>
          <a:endParaRPr lang="ru-RU"/>
        </a:p>
      </dgm:t>
    </dgm:pt>
    <dgm:pt modelId="{32D30382-AA72-4717-A1B4-6F5E1A674421}" type="sibTrans" cxnId="{A65884E3-3064-4F9A-83EF-4709CF2F9C24}">
      <dgm:prSet/>
      <dgm:spPr/>
      <dgm:t>
        <a:bodyPr/>
        <a:lstStyle/>
        <a:p>
          <a:endParaRPr lang="ru-RU"/>
        </a:p>
      </dgm:t>
    </dgm:pt>
    <dgm:pt modelId="{09A395CB-B2A3-411D-BE0B-20AF98AAF9DC}">
      <dgm:prSet custT="1"/>
      <dgm:spPr/>
      <dgm:t>
        <a:bodyPr/>
        <a:lstStyle/>
        <a:p>
          <a:r>
            <a:rPr lang="ru-RU" sz="1100" dirty="0" smtClean="0"/>
            <a:t>–– девиантное (отклоняющееся) поведение (агрессия</a:t>
          </a:r>
          <a:r>
            <a:rPr lang="ru-RU" sz="1100" smtClean="0"/>
            <a:t>, правонарушения, злоупотребление психоактивными веществами и др.);</a:t>
          </a:r>
          <a:endParaRPr lang="ru-RU" sz="1100" dirty="0" smtClean="0"/>
        </a:p>
      </dgm:t>
    </dgm:pt>
    <dgm:pt modelId="{43C7D52C-1E37-41E7-BFB8-887D51B995C5}" type="parTrans" cxnId="{41DA95E1-BD77-41E2-95F3-AE3DC718023C}">
      <dgm:prSet/>
      <dgm:spPr/>
      <dgm:t>
        <a:bodyPr/>
        <a:lstStyle/>
        <a:p>
          <a:endParaRPr lang="ru-RU"/>
        </a:p>
      </dgm:t>
    </dgm:pt>
    <dgm:pt modelId="{319C368A-7F69-430F-886D-6383DCD84B4C}" type="sibTrans" cxnId="{41DA95E1-BD77-41E2-95F3-AE3DC718023C}">
      <dgm:prSet/>
      <dgm:spPr/>
      <dgm:t>
        <a:bodyPr/>
        <a:lstStyle/>
        <a:p>
          <a:endParaRPr lang="ru-RU"/>
        </a:p>
      </dgm:t>
    </dgm:pt>
    <dgm:pt modelId="{1B5ECCBA-35BB-4886-A944-4CDF827AF510}">
      <dgm:prSet custT="1"/>
      <dgm:spPr/>
      <dgm:t>
        <a:bodyPr/>
        <a:lstStyle/>
        <a:p>
          <a:r>
            <a:rPr lang="ru-RU" sz="1100" dirty="0" smtClean="0"/>
            <a:t>–– трудности в обучении;</a:t>
          </a:r>
        </a:p>
      </dgm:t>
    </dgm:pt>
    <dgm:pt modelId="{CAE534CC-A6D6-4974-9347-A796CC002703}" type="parTrans" cxnId="{2E096669-69FB-475E-A0FA-663D1CD6DCE7}">
      <dgm:prSet/>
      <dgm:spPr/>
      <dgm:t>
        <a:bodyPr/>
        <a:lstStyle/>
        <a:p>
          <a:endParaRPr lang="ru-RU"/>
        </a:p>
      </dgm:t>
    </dgm:pt>
    <dgm:pt modelId="{2832E2DF-75E1-49C1-8D59-D14A24A894CD}" type="sibTrans" cxnId="{2E096669-69FB-475E-A0FA-663D1CD6DCE7}">
      <dgm:prSet/>
      <dgm:spPr/>
      <dgm:t>
        <a:bodyPr/>
        <a:lstStyle/>
        <a:p>
          <a:endParaRPr lang="ru-RU"/>
        </a:p>
      </dgm:t>
    </dgm:pt>
    <dgm:pt modelId="{DCA353F0-CC78-48F6-9157-DBAABB6C9863}">
      <dgm:prSet custT="1"/>
      <dgm:spPr/>
      <dgm:t>
        <a:bodyPr/>
        <a:lstStyle/>
        <a:p>
          <a:r>
            <a:rPr lang="ru-RU" sz="1100" dirty="0" smtClean="0"/>
            <a:t>–– признаки социально-психологической дезадаптации и психологические проблемы, связанные с переживанием текущих </a:t>
          </a:r>
          <a:r>
            <a:rPr lang="ru-RU" sz="1100" dirty="0" smtClean="0"/>
            <a:t>событий</a:t>
          </a:r>
          <a:endParaRPr lang="ru-RU" sz="1100" dirty="0" smtClean="0"/>
        </a:p>
      </dgm:t>
    </dgm:pt>
    <dgm:pt modelId="{86EF0977-BB1A-4068-BA17-E5233890FB8C}" type="parTrans" cxnId="{39BBEB5F-5766-45DE-8248-6D68C9CAACA0}">
      <dgm:prSet/>
      <dgm:spPr/>
      <dgm:t>
        <a:bodyPr/>
        <a:lstStyle/>
        <a:p>
          <a:endParaRPr lang="ru-RU"/>
        </a:p>
      </dgm:t>
    </dgm:pt>
    <dgm:pt modelId="{A516CB18-37B7-435D-BC59-9675B4711455}" type="sibTrans" cxnId="{39BBEB5F-5766-45DE-8248-6D68C9CAACA0}">
      <dgm:prSet/>
      <dgm:spPr/>
      <dgm:t>
        <a:bodyPr/>
        <a:lstStyle/>
        <a:p>
          <a:endParaRPr lang="ru-RU"/>
        </a:p>
      </dgm:t>
    </dgm:pt>
    <dgm:pt modelId="{8FD9C039-5B0F-4DD9-A2BD-F840A765E0CD}" type="pres">
      <dgm:prSet presAssocID="{5210C6F8-CB91-428C-9101-E088B74391A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0421B5-E2B6-4536-9494-5CF34EF64414}" type="pres">
      <dgm:prSet presAssocID="{4DBDB4CD-347B-43B4-B606-D8076A085A33}" presName="parentLin" presStyleCnt="0"/>
      <dgm:spPr/>
    </dgm:pt>
    <dgm:pt modelId="{8539C5DE-2A7E-4C1B-BE83-D72B8020C4DA}" type="pres">
      <dgm:prSet presAssocID="{4DBDB4CD-347B-43B4-B606-D8076A085A33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36681BF2-C2D6-475E-89B2-B98B1B1A30B0}" type="pres">
      <dgm:prSet presAssocID="{4DBDB4CD-347B-43B4-B606-D8076A085A33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4B4A9C-BA12-4901-9FA2-F96FD6C8B2EB}" type="pres">
      <dgm:prSet presAssocID="{4DBDB4CD-347B-43B4-B606-D8076A085A33}" presName="negativeSpace" presStyleCnt="0"/>
      <dgm:spPr/>
    </dgm:pt>
    <dgm:pt modelId="{CDD54DB5-7B21-41F2-9A32-C51D27F803B3}" type="pres">
      <dgm:prSet presAssocID="{4DBDB4CD-347B-43B4-B606-D8076A085A33}" presName="childText" presStyleLbl="conFgAcc1" presStyleIdx="0" presStyleCnt="5">
        <dgm:presLayoutVars>
          <dgm:bulletEnabled val="1"/>
        </dgm:presLayoutVars>
      </dgm:prSet>
      <dgm:spPr/>
    </dgm:pt>
    <dgm:pt modelId="{83F2BB46-14B3-4A7A-9130-A3ED43485A50}" type="pres">
      <dgm:prSet presAssocID="{3C432A01-9BAA-4421-84E8-47283825D38B}" presName="spaceBetweenRectangles" presStyleCnt="0"/>
      <dgm:spPr/>
    </dgm:pt>
    <dgm:pt modelId="{4962B50C-CB6E-4D02-A6CA-3D8875520B06}" type="pres">
      <dgm:prSet presAssocID="{93DC694D-DC73-4ED3-8357-C3435A450A66}" presName="parentLin" presStyleCnt="0"/>
      <dgm:spPr/>
    </dgm:pt>
    <dgm:pt modelId="{44C55754-11EE-4F19-933A-4D3C8E82A627}" type="pres">
      <dgm:prSet presAssocID="{93DC694D-DC73-4ED3-8357-C3435A450A66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23CA2ABA-D079-46A4-919D-143F25666BB4}" type="pres">
      <dgm:prSet presAssocID="{93DC694D-DC73-4ED3-8357-C3435A450A6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EC0D7-9016-47BC-A724-ECD38699774A}" type="pres">
      <dgm:prSet presAssocID="{93DC694D-DC73-4ED3-8357-C3435A450A66}" presName="negativeSpace" presStyleCnt="0"/>
      <dgm:spPr/>
    </dgm:pt>
    <dgm:pt modelId="{7FB9BF42-3497-42C2-8385-C7727B50998F}" type="pres">
      <dgm:prSet presAssocID="{93DC694D-DC73-4ED3-8357-C3435A450A66}" presName="childText" presStyleLbl="conFgAcc1" presStyleIdx="1" presStyleCnt="5">
        <dgm:presLayoutVars>
          <dgm:bulletEnabled val="1"/>
        </dgm:presLayoutVars>
      </dgm:prSet>
      <dgm:spPr/>
    </dgm:pt>
    <dgm:pt modelId="{EE4FAAF4-E086-44AE-A62D-B8548316D727}" type="pres">
      <dgm:prSet presAssocID="{32D30382-AA72-4717-A1B4-6F5E1A674421}" presName="spaceBetweenRectangles" presStyleCnt="0"/>
      <dgm:spPr/>
    </dgm:pt>
    <dgm:pt modelId="{F6050D46-4AB7-4773-AC75-0FD662562FDD}" type="pres">
      <dgm:prSet presAssocID="{09A395CB-B2A3-411D-BE0B-20AF98AAF9DC}" presName="parentLin" presStyleCnt="0"/>
      <dgm:spPr/>
    </dgm:pt>
    <dgm:pt modelId="{ED2798A3-21C5-407C-BF24-D74842506798}" type="pres">
      <dgm:prSet presAssocID="{09A395CB-B2A3-411D-BE0B-20AF98AAF9DC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2244B984-513B-4BFB-A7A5-AF529071D4F2}" type="pres">
      <dgm:prSet presAssocID="{09A395CB-B2A3-411D-BE0B-20AF98AAF9D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56A7C0-C94C-486F-8E7E-7C936B1F9C82}" type="pres">
      <dgm:prSet presAssocID="{09A395CB-B2A3-411D-BE0B-20AF98AAF9DC}" presName="negativeSpace" presStyleCnt="0"/>
      <dgm:spPr/>
    </dgm:pt>
    <dgm:pt modelId="{850EE38A-5332-40C4-BC3C-9F38193DDC8A}" type="pres">
      <dgm:prSet presAssocID="{09A395CB-B2A3-411D-BE0B-20AF98AAF9DC}" presName="childText" presStyleLbl="conFgAcc1" presStyleIdx="2" presStyleCnt="5">
        <dgm:presLayoutVars>
          <dgm:bulletEnabled val="1"/>
        </dgm:presLayoutVars>
      </dgm:prSet>
      <dgm:spPr/>
    </dgm:pt>
    <dgm:pt modelId="{187254EF-DF95-41B4-AAF2-AD162B194D29}" type="pres">
      <dgm:prSet presAssocID="{319C368A-7F69-430F-886D-6383DCD84B4C}" presName="spaceBetweenRectangles" presStyleCnt="0"/>
      <dgm:spPr/>
    </dgm:pt>
    <dgm:pt modelId="{B5DA730F-2669-483A-AF42-709BFD11E8C8}" type="pres">
      <dgm:prSet presAssocID="{1B5ECCBA-35BB-4886-A944-4CDF827AF510}" presName="parentLin" presStyleCnt="0"/>
      <dgm:spPr/>
    </dgm:pt>
    <dgm:pt modelId="{334BC51C-918E-4D3A-8B1B-ED3B5F91BA7D}" type="pres">
      <dgm:prSet presAssocID="{1B5ECCBA-35BB-4886-A944-4CDF827AF510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A4189406-7739-4FFF-9F0A-10D70B56E4D9}" type="pres">
      <dgm:prSet presAssocID="{1B5ECCBA-35BB-4886-A944-4CDF827AF510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0E75FC-7739-4B47-B9AE-B945B7E133F9}" type="pres">
      <dgm:prSet presAssocID="{1B5ECCBA-35BB-4886-A944-4CDF827AF510}" presName="negativeSpace" presStyleCnt="0"/>
      <dgm:spPr/>
    </dgm:pt>
    <dgm:pt modelId="{A7100D4D-BCE8-4F5A-AE01-47A72E685D4A}" type="pres">
      <dgm:prSet presAssocID="{1B5ECCBA-35BB-4886-A944-4CDF827AF510}" presName="childText" presStyleLbl="conFgAcc1" presStyleIdx="3" presStyleCnt="5">
        <dgm:presLayoutVars>
          <dgm:bulletEnabled val="1"/>
        </dgm:presLayoutVars>
      </dgm:prSet>
      <dgm:spPr/>
    </dgm:pt>
    <dgm:pt modelId="{2FE149EB-1C8D-48E7-A61B-434CB20FE066}" type="pres">
      <dgm:prSet presAssocID="{2832E2DF-75E1-49C1-8D59-D14A24A894CD}" presName="spaceBetweenRectangles" presStyleCnt="0"/>
      <dgm:spPr/>
    </dgm:pt>
    <dgm:pt modelId="{77B4F2EB-47ED-44A7-812F-A05E737D0DC4}" type="pres">
      <dgm:prSet presAssocID="{DCA353F0-CC78-48F6-9157-DBAABB6C9863}" presName="parentLin" presStyleCnt="0"/>
      <dgm:spPr/>
    </dgm:pt>
    <dgm:pt modelId="{80950987-0172-4D18-8007-4EB90EA3D77E}" type="pres">
      <dgm:prSet presAssocID="{DCA353F0-CC78-48F6-9157-DBAABB6C9863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CE7901DD-B303-4C61-950B-17DDA2F61512}" type="pres">
      <dgm:prSet presAssocID="{DCA353F0-CC78-48F6-9157-DBAABB6C9863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194F8-7782-4B89-AF7D-6BD3AF2CAF15}" type="pres">
      <dgm:prSet presAssocID="{DCA353F0-CC78-48F6-9157-DBAABB6C9863}" presName="negativeSpace" presStyleCnt="0"/>
      <dgm:spPr/>
    </dgm:pt>
    <dgm:pt modelId="{B307C635-FA67-4672-8656-F8F2AE0AEFD2}" type="pres">
      <dgm:prSet presAssocID="{DCA353F0-CC78-48F6-9157-DBAABB6C9863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3A1DB921-3C93-4036-952D-E19F61FEC5E3}" srcId="{5210C6F8-CB91-428C-9101-E088B74391A8}" destId="{4DBDB4CD-347B-43B4-B606-D8076A085A33}" srcOrd="0" destOrd="0" parTransId="{49981E74-74E4-43BD-ACB4-A0D222F853C4}" sibTransId="{3C432A01-9BAA-4421-84E8-47283825D38B}"/>
    <dgm:cxn modelId="{39BBEB5F-5766-45DE-8248-6D68C9CAACA0}" srcId="{5210C6F8-CB91-428C-9101-E088B74391A8}" destId="{DCA353F0-CC78-48F6-9157-DBAABB6C9863}" srcOrd="4" destOrd="0" parTransId="{86EF0977-BB1A-4068-BA17-E5233890FB8C}" sibTransId="{A516CB18-37B7-435D-BC59-9675B4711455}"/>
    <dgm:cxn modelId="{EED27928-FECF-42C9-B98B-031180F4AB92}" type="presOf" srcId="{5210C6F8-CB91-428C-9101-E088B74391A8}" destId="{8FD9C039-5B0F-4DD9-A2BD-F840A765E0CD}" srcOrd="0" destOrd="0" presId="urn:microsoft.com/office/officeart/2005/8/layout/list1"/>
    <dgm:cxn modelId="{2E096669-69FB-475E-A0FA-663D1CD6DCE7}" srcId="{5210C6F8-CB91-428C-9101-E088B74391A8}" destId="{1B5ECCBA-35BB-4886-A944-4CDF827AF510}" srcOrd="3" destOrd="0" parTransId="{CAE534CC-A6D6-4974-9347-A796CC002703}" sibTransId="{2832E2DF-75E1-49C1-8D59-D14A24A894CD}"/>
    <dgm:cxn modelId="{A65884E3-3064-4F9A-83EF-4709CF2F9C24}" srcId="{5210C6F8-CB91-428C-9101-E088B74391A8}" destId="{93DC694D-DC73-4ED3-8357-C3435A450A66}" srcOrd="1" destOrd="0" parTransId="{71F5DD1C-A699-4CA4-A57B-7138B36003B1}" sibTransId="{32D30382-AA72-4717-A1B4-6F5E1A674421}"/>
    <dgm:cxn modelId="{B9360622-4408-4897-A30A-9702D3C308A0}" type="presOf" srcId="{1B5ECCBA-35BB-4886-A944-4CDF827AF510}" destId="{334BC51C-918E-4D3A-8B1B-ED3B5F91BA7D}" srcOrd="0" destOrd="0" presId="urn:microsoft.com/office/officeart/2005/8/layout/list1"/>
    <dgm:cxn modelId="{B1CA0946-CE24-4B3B-8D99-5803EA2BAC1B}" type="presOf" srcId="{93DC694D-DC73-4ED3-8357-C3435A450A66}" destId="{23CA2ABA-D079-46A4-919D-143F25666BB4}" srcOrd="1" destOrd="0" presId="urn:microsoft.com/office/officeart/2005/8/layout/list1"/>
    <dgm:cxn modelId="{03B8C314-67C8-4C3E-BBC3-D2C72D6DE58C}" type="presOf" srcId="{09A395CB-B2A3-411D-BE0B-20AF98AAF9DC}" destId="{2244B984-513B-4BFB-A7A5-AF529071D4F2}" srcOrd="1" destOrd="0" presId="urn:microsoft.com/office/officeart/2005/8/layout/list1"/>
    <dgm:cxn modelId="{ED1D3340-1664-4462-BE9D-D4180FAD75AC}" type="presOf" srcId="{DCA353F0-CC78-48F6-9157-DBAABB6C9863}" destId="{80950987-0172-4D18-8007-4EB90EA3D77E}" srcOrd="0" destOrd="0" presId="urn:microsoft.com/office/officeart/2005/8/layout/list1"/>
    <dgm:cxn modelId="{77D7BC69-3843-4761-9DBF-16414376104E}" type="presOf" srcId="{93DC694D-DC73-4ED3-8357-C3435A450A66}" destId="{44C55754-11EE-4F19-933A-4D3C8E82A627}" srcOrd="0" destOrd="0" presId="urn:microsoft.com/office/officeart/2005/8/layout/list1"/>
    <dgm:cxn modelId="{E1CF5F6F-1242-4C57-8BCA-0161B365CA0E}" type="presOf" srcId="{4DBDB4CD-347B-43B4-B606-D8076A085A33}" destId="{8539C5DE-2A7E-4C1B-BE83-D72B8020C4DA}" srcOrd="0" destOrd="0" presId="urn:microsoft.com/office/officeart/2005/8/layout/list1"/>
    <dgm:cxn modelId="{41DA95E1-BD77-41E2-95F3-AE3DC718023C}" srcId="{5210C6F8-CB91-428C-9101-E088B74391A8}" destId="{09A395CB-B2A3-411D-BE0B-20AF98AAF9DC}" srcOrd="2" destOrd="0" parTransId="{43C7D52C-1E37-41E7-BFB8-887D51B995C5}" sibTransId="{319C368A-7F69-430F-886D-6383DCD84B4C}"/>
    <dgm:cxn modelId="{C2045600-C36A-4ECD-BA3D-4B48DC9294D9}" type="presOf" srcId="{1B5ECCBA-35BB-4886-A944-4CDF827AF510}" destId="{A4189406-7739-4FFF-9F0A-10D70B56E4D9}" srcOrd="1" destOrd="0" presId="urn:microsoft.com/office/officeart/2005/8/layout/list1"/>
    <dgm:cxn modelId="{0A25778B-CF78-48B2-9FA3-F7B1398E8000}" type="presOf" srcId="{4DBDB4CD-347B-43B4-B606-D8076A085A33}" destId="{36681BF2-C2D6-475E-89B2-B98B1B1A30B0}" srcOrd="1" destOrd="0" presId="urn:microsoft.com/office/officeart/2005/8/layout/list1"/>
    <dgm:cxn modelId="{39F4FAF8-2198-4FFE-949D-AC0F831979E4}" type="presOf" srcId="{DCA353F0-CC78-48F6-9157-DBAABB6C9863}" destId="{CE7901DD-B303-4C61-950B-17DDA2F61512}" srcOrd="1" destOrd="0" presId="urn:microsoft.com/office/officeart/2005/8/layout/list1"/>
    <dgm:cxn modelId="{7A4C13F6-3268-47EB-B593-EAFAA5C7C655}" type="presOf" srcId="{09A395CB-B2A3-411D-BE0B-20AF98AAF9DC}" destId="{ED2798A3-21C5-407C-BF24-D74842506798}" srcOrd="0" destOrd="0" presId="urn:microsoft.com/office/officeart/2005/8/layout/list1"/>
    <dgm:cxn modelId="{09D2E9E1-4641-4671-9BEB-99230AEBBF68}" type="presParOf" srcId="{8FD9C039-5B0F-4DD9-A2BD-F840A765E0CD}" destId="{410421B5-E2B6-4536-9494-5CF34EF64414}" srcOrd="0" destOrd="0" presId="urn:microsoft.com/office/officeart/2005/8/layout/list1"/>
    <dgm:cxn modelId="{E44DE346-DB8E-4FD6-9ED9-A0028F9AC9B9}" type="presParOf" srcId="{410421B5-E2B6-4536-9494-5CF34EF64414}" destId="{8539C5DE-2A7E-4C1B-BE83-D72B8020C4DA}" srcOrd="0" destOrd="0" presId="urn:microsoft.com/office/officeart/2005/8/layout/list1"/>
    <dgm:cxn modelId="{0367150F-8AAB-48AA-A029-B259620BD78D}" type="presParOf" srcId="{410421B5-E2B6-4536-9494-5CF34EF64414}" destId="{36681BF2-C2D6-475E-89B2-B98B1B1A30B0}" srcOrd="1" destOrd="0" presId="urn:microsoft.com/office/officeart/2005/8/layout/list1"/>
    <dgm:cxn modelId="{DF18167C-3542-4ABC-8342-49043C9BA9D6}" type="presParOf" srcId="{8FD9C039-5B0F-4DD9-A2BD-F840A765E0CD}" destId="{584B4A9C-BA12-4901-9FA2-F96FD6C8B2EB}" srcOrd="1" destOrd="0" presId="urn:microsoft.com/office/officeart/2005/8/layout/list1"/>
    <dgm:cxn modelId="{2F2A797C-9A93-4CE1-BD34-67CCA9116A97}" type="presParOf" srcId="{8FD9C039-5B0F-4DD9-A2BD-F840A765E0CD}" destId="{CDD54DB5-7B21-41F2-9A32-C51D27F803B3}" srcOrd="2" destOrd="0" presId="urn:microsoft.com/office/officeart/2005/8/layout/list1"/>
    <dgm:cxn modelId="{595232FC-1614-4532-BA66-10B258053570}" type="presParOf" srcId="{8FD9C039-5B0F-4DD9-A2BD-F840A765E0CD}" destId="{83F2BB46-14B3-4A7A-9130-A3ED43485A50}" srcOrd="3" destOrd="0" presId="urn:microsoft.com/office/officeart/2005/8/layout/list1"/>
    <dgm:cxn modelId="{C7B9EF4E-709B-434E-B6F8-B80E84261B70}" type="presParOf" srcId="{8FD9C039-5B0F-4DD9-A2BD-F840A765E0CD}" destId="{4962B50C-CB6E-4D02-A6CA-3D8875520B06}" srcOrd="4" destOrd="0" presId="urn:microsoft.com/office/officeart/2005/8/layout/list1"/>
    <dgm:cxn modelId="{04C06EA8-0658-4583-AE37-DD656E92D124}" type="presParOf" srcId="{4962B50C-CB6E-4D02-A6CA-3D8875520B06}" destId="{44C55754-11EE-4F19-933A-4D3C8E82A627}" srcOrd="0" destOrd="0" presId="urn:microsoft.com/office/officeart/2005/8/layout/list1"/>
    <dgm:cxn modelId="{F5C2AF06-D291-4C3D-A20E-C59CB50FCE1C}" type="presParOf" srcId="{4962B50C-CB6E-4D02-A6CA-3D8875520B06}" destId="{23CA2ABA-D079-46A4-919D-143F25666BB4}" srcOrd="1" destOrd="0" presId="urn:microsoft.com/office/officeart/2005/8/layout/list1"/>
    <dgm:cxn modelId="{ECDBBBE3-0030-48DE-971B-0AF2364473A8}" type="presParOf" srcId="{8FD9C039-5B0F-4DD9-A2BD-F840A765E0CD}" destId="{794EC0D7-9016-47BC-A724-ECD38699774A}" srcOrd="5" destOrd="0" presId="urn:microsoft.com/office/officeart/2005/8/layout/list1"/>
    <dgm:cxn modelId="{1955559D-65C8-4674-B3E6-C4DFD9159334}" type="presParOf" srcId="{8FD9C039-5B0F-4DD9-A2BD-F840A765E0CD}" destId="{7FB9BF42-3497-42C2-8385-C7727B50998F}" srcOrd="6" destOrd="0" presId="urn:microsoft.com/office/officeart/2005/8/layout/list1"/>
    <dgm:cxn modelId="{D61DCF0C-2523-47A1-A718-18BBE28A0985}" type="presParOf" srcId="{8FD9C039-5B0F-4DD9-A2BD-F840A765E0CD}" destId="{EE4FAAF4-E086-44AE-A62D-B8548316D727}" srcOrd="7" destOrd="0" presId="urn:microsoft.com/office/officeart/2005/8/layout/list1"/>
    <dgm:cxn modelId="{F1BB78E3-B2F1-4D80-B89E-72D2DC934400}" type="presParOf" srcId="{8FD9C039-5B0F-4DD9-A2BD-F840A765E0CD}" destId="{F6050D46-4AB7-4773-AC75-0FD662562FDD}" srcOrd="8" destOrd="0" presId="urn:microsoft.com/office/officeart/2005/8/layout/list1"/>
    <dgm:cxn modelId="{5F549369-5E35-463A-B94D-FD36CED1AE8D}" type="presParOf" srcId="{F6050D46-4AB7-4773-AC75-0FD662562FDD}" destId="{ED2798A3-21C5-407C-BF24-D74842506798}" srcOrd="0" destOrd="0" presId="urn:microsoft.com/office/officeart/2005/8/layout/list1"/>
    <dgm:cxn modelId="{A40D6211-638F-4F5F-9A5A-330DE6A1FCE9}" type="presParOf" srcId="{F6050D46-4AB7-4773-AC75-0FD662562FDD}" destId="{2244B984-513B-4BFB-A7A5-AF529071D4F2}" srcOrd="1" destOrd="0" presId="urn:microsoft.com/office/officeart/2005/8/layout/list1"/>
    <dgm:cxn modelId="{23B7C552-6A87-499C-8A84-0A1F16F82923}" type="presParOf" srcId="{8FD9C039-5B0F-4DD9-A2BD-F840A765E0CD}" destId="{3C56A7C0-C94C-486F-8E7E-7C936B1F9C82}" srcOrd="9" destOrd="0" presId="urn:microsoft.com/office/officeart/2005/8/layout/list1"/>
    <dgm:cxn modelId="{276CEB4B-4EF2-43DC-BEB7-ABE703C801D7}" type="presParOf" srcId="{8FD9C039-5B0F-4DD9-A2BD-F840A765E0CD}" destId="{850EE38A-5332-40C4-BC3C-9F38193DDC8A}" srcOrd="10" destOrd="0" presId="urn:microsoft.com/office/officeart/2005/8/layout/list1"/>
    <dgm:cxn modelId="{954F0406-7833-4C18-9737-E3267D4308E2}" type="presParOf" srcId="{8FD9C039-5B0F-4DD9-A2BD-F840A765E0CD}" destId="{187254EF-DF95-41B4-AAF2-AD162B194D29}" srcOrd="11" destOrd="0" presId="urn:microsoft.com/office/officeart/2005/8/layout/list1"/>
    <dgm:cxn modelId="{4A7F800B-3039-47BF-99EA-A7323324AA9B}" type="presParOf" srcId="{8FD9C039-5B0F-4DD9-A2BD-F840A765E0CD}" destId="{B5DA730F-2669-483A-AF42-709BFD11E8C8}" srcOrd="12" destOrd="0" presId="urn:microsoft.com/office/officeart/2005/8/layout/list1"/>
    <dgm:cxn modelId="{A0000EF0-9346-4B14-A922-5DF72E7B0410}" type="presParOf" srcId="{B5DA730F-2669-483A-AF42-709BFD11E8C8}" destId="{334BC51C-918E-4D3A-8B1B-ED3B5F91BA7D}" srcOrd="0" destOrd="0" presId="urn:microsoft.com/office/officeart/2005/8/layout/list1"/>
    <dgm:cxn modelId="{A07A54AE-2BFC-47CB-8B1E-586BC6CFBE82}" type="presParOf" srcId="{B5DA730F-2669-483A-AF42-709BFD11E8C8}" destId="{A4189406-7739-4FFF-9F0A-10D70B56E4D9}" srcOrd="1" destOrd="0" presId="urn:microsoft.com/office/officeart/2005/8/layout/list1"/>
    <dgm:cxn modelId="{2DCAD946-6186-47B2-9390-F3AA761FB814}" type="presParOf" srcId="{8FD9C039-5B0F-4DD9-A2BD-F840A765E0CD}" destId="{C70E75FC-7739-4B47-B9AE-B945B7E133F9}" srcOrd="13" destOrd="0" presId="urn:microsoft.com/office/officeart/2005/8/layout/list1"/>
    <dgm:cxn modelId="{53C23DE7-1F18-40B4-9389-3D2FD6298882}" type="presParOf" srcId="{8FD9C039-5B0F-4DD9-A2BD-F840A765E0CD}" destId="{A7100D4D-BCE8-4F5A-AE01-47A72E685D4A}" srcOrd="14" destOrd="0" presId="urn:microsoft.com/office/officeart/2005/8/layout/list1"/>
    <dgm:cxn modelId="{9F6E8590-AE9E-4F72-9EB0-4EE5C3950090}" type="presParOf" srcId="{8FD9C039-5B0F-4DD9-A2BD-F840A765E0CD}" destId="{2FE149EB-1C8D-48E7-A61B-434CB20FE066}" srcOrd="15" destOrd="0" presId="urn:microsoft.com/office/officeart/2005/8/layout/list1"/>
    <dgm:cxn modelId="{B8DC2777-454B-4EE1-80BE-2340BC867FF3}" type="presParOf" srcId="{8FD9C039-5B0F-4DD9-A2BD-F840A765E0CD}" destId="{77B4F2EB-47ED-44A7-812F-A05E737D0DC4}" srcOrd="16" destOrd="0" presId="urn:microsoft.com/office/officeart/2005/8/layout/list1"/>
    <dgm:cxn modelId="{1A64DE24-B18A-4BBA-BED9-5AB70E66ED89}" type="presParOf" srcId="{77B4F2EB-47ED-44A7-812F-A05E737D0DC4}" destId="{80950987-0172-4D18-8007-4EB90EA3D77E}" srcOrd="0" destOrd="0" presId="urn:microsoft.com/office/officeart/2005/8/layout/list1"/>
    <dgm:cxn modelId="{9218254F-28FD-4742-8E5B-666952929398}" type="presParOf" srcId="{77B4F2EB-47ED-44A7-812F-A05E737D0DC4}" destId="{CE7901DD-B303-4C61-950B-17DDA2F61512}" srcOrd="1" destOrd="0" presId="urn:microsoft.com/office/officeart/2005/8/layout/list1"/>
    <dgm:cxn modelId="{E1E12229-30D9-4303-9232-C198714D09E4}" type="presParOf" srcId="{8FD9C039-5B0F-4DD9-A2BD-F840A765E0CD}" destId="{29E194F8-7782-4B89-AF7D-6BD3AF2CAF15}" srcOrd="17" destOrd="0" presId="urn:microsoft.com/office/officeart/2005/8/layout/list1"/>
    <dgm:cxn modelId="{F3E32F71-27F2-4381-BAB0-81CEA04929B7}" type="presParOf" srcId="{8FD9C039-5B0F-4DD9-A2BD-F840A765E0CD}" destId="{B307C635-FA67-4672-8656-F8F2AE0AEFD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9E666B1-3A2E-4D87-9AD2-99FB2D7C7B2B}" type="doc">
      <dgm:prSet loTypeId="urn:microsoft.com/office/officeart/2005/8/layout/chevron2" loCatId="list" qsTypeId="urn:microsoft.com/office/officeart/2005/8/quickstyle/3d3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9F3B5280-A960-4DEA-811B-28B227E8AB7A}">
      <dgm:prSet phldrT="[Текст]" custT="1"/>
      <dgm:spPr/>
      <dgm:t>
        <a:bodyPr/>
        <a:lstStyle/>
        <a:p>
          <a:r>
            <a:rPr lang="ru-RU" sz="1200" dirty="0" smtClean="0"/>
            <a:t>01</a:t>
          </a:r>
          <a:endParaRPr lang="ru-RU" sz="1200" dirty="0"/>
        </a:p>
      </dgm:t>
    </dgm:pt>
    <dgm:pt modelId="{E1F16A27-EF8E-4E00-ACB9-4E8FB58F66CA}" type="parTrans" cxnId="{D9E47390-9EF9-4D43-87B6-B6DD6DC837BB}">
      <dgm:prSet/>
      <dgm:spPr/>
      <dgm:t>
        <a:bodyPr/>
        <a:lstStyle/>
        <a:p>
          <a:endParaRPr lang="ru-RU"/>
        </a:p>
      </dgm:t>
    </dgm:pt>
    <dgm:pt modelId="{3F77AFD9-694E-4D18-A080-4785239E6B1A}" type="sibTrans" cxnId="{D9E47390-9EF9-4D43-87B6-B6DD6DC837BB}">
      <dgm:prSet/>
      <dgm:spPr/>
      <dgm:t>
        <a:bodyPr/>
        <a:lstStyle/>
        <a:p>
          <a:endParaRPr lang="ru-RU"/>
        </a:p>
      </dgm:t>
    </dgm:pt>
    <dgm:pt modelId="{B78AF5E1-B1EB-4E95-82BD-6FF94AAD20EA}">
      <dgm:prSet phldrT="[Текст]" custT="1"/>
      <dgm:spPr/>
      <dgm:t>
        <a:bodyPr/>
        <a:lstStyle/>
        <a:p>
          <a:r>
            <a:rPr lang="ru-RU" sz="1200" dirty="0" smtClean="0"/>
            <a:t>ФЕДЕРАЛЬНЫЙ УРОВЕНЬ</a:t>
          </a:r>
          <a:endParaRPr lang="ru-RU" sz="1200" dirty="0"/>
        </a:p>
      </dgm:t>
    </dgm:pt>
    <dgm:pt modelId="{0B673F3A-595A-4B22-8097-F5A64C5D2D7E}" type="parTrans" cxnId="{8AD45750-8F7D-4307-970F-D695507099BB}">
      <dgm:prSet/>
      <dgm:spPr/>
      <dgm:t>
        <a:bodyPr/>
        <a:lstStyle/>
        <a:p>
          <a:endParaRPr lang="ru-RU"/>
        </a:p>
      </dgm:t>
    </dgm:pt>
    <dgm:pt modelId="{11036F40-6F63-4360-AA76-8EDFAE4354C6}" type="sibTrans" cxnId="{8AD45750-8F7D-4307-970F-D695507099BB}">
      <dgm:prSet/>
      <dgm:spPr/>
      <dgm:t>
        <a:bodyPr/>
        <a:lstStyle/>
        <a:p>
          <a:endParaRPr lang="ru-RU"/>
        </a:p>
      </dgm:t>
    </dgm:pt>
    <dgm:pt modelId="{CD3D5F2E-E277-40FD-9BE9-5241FFA73BB7}">
      <dgm:prSet phldrT="[Текст]" custT="1"/>
      <dgm:spPr/>
      <dgm:t>
        <a:bodyPr/>
        <a:lstStyle/>
        <a:p>
          <a:r>
            <a:rPr lang="ru-RU" sz="1200" i="1" dirty="0" smtClean="0"/>
            <a:t>Психологи мобильной бригады ФКЦ МГППУ </a:t>
          </a:r>
          <a:r>
            <a:rPr lang="ru-RU" sz="1200" i="1" dirty="0" err="1" smtClean="0"/>
            <a:t>Минпросвещения</a:t>
          </a:r>
          <a:r>
            <a:rPr lang="ru-RU" sz="1200" i="1" dirty="0" smtClean="0"/>
            <a:t> России</a:t>
          </a:r>
          <a:endParaRPr lang="ru-RU" sz="1200" i="1" dirty="0"/>
        </a:p>
      </dgm:t>
    </dgm:pt>
    <dgm:pt modelId="{A668AFDD-5B2C-4225-9E92-A5171B5B1B77}" type="parTrans" cxnId="{8D5BBBAC-B323-4D77-949E-7E9C19272ADF}">
      <dgm:prSet/>
      <dgm:spPr/>
      <dgm:t>
        <a:bodyPr/>
        <a:lstStyle/>
        <a:p>
          <a:endParaRPr lang="ru-RU"/>
        </a:p>
      </dgm:t>
    </dgm:pt>
    <dgm:pt modelId="{C478DABC-D868-4E9C-AB73-FAFCEEB89D47}" type="sibTrans" cxnId="{8D5BBBAC-B323-4D77-949E-7E9C19272ADF}">
      <dgm:prSet/>
      <dgm:spPr/>
      <dgm:t>
        <a:bodyPr/>
        <a:lstStyle/>
        <a:p>
          <a:endParaRPr lang="ru-RU"/>
        </a:p>
      </dgm:t>
    </dgm:pt>
    <dgm:pt modelId="{246734C9-1C9D-424F-B4D4-AB36F3603EBB}">
      <dgm:prSet phldrT="[Текст]" custT="1"/>
      <dgm:spPr/>
      <dgm:t>
        <a:bodyPr/>
        <a:lstStyle/>
        <a:p>
          <a:r>
            <a:rPr lang="ru-RU" sz="1200" dirty="0" smtClean="0"/>
            <a:t>02</a:t>
          </a:r>
          <a:endParaRPr lang="ru-RU" sz="1200" dirty="0"/>
        </a:p>
      </dgm:t>
    </dgm:pt>
    <dgm:pt modelId="{5720E8EF-750D-4ADF-AFF4-A1A4344F0C8A}" type="parTrans" cxnId="{87013477-3BB1-4D1E-908D-BB279357777C}">
      <dgm:prSet/>
      <dgm:spPr/>
      <dgm:t>
        <a:bodyPr/>
        <a:lstStyle/>
        <a:p>
          <a:endParaRPr lang="ru-RU"/>
        </a:p>
      </dgm:t>
    </dgm:pt>
    <dgm:pt modelId="{105948F3-9BF7-478C-84BC-20BC5D488222}" type="sibTrans" cxnId="{87013477-3BB1-4D1E-908D-BB279357777C}">
      <dgm:prSet/>
      <dgm:spPr/>
      <dgm:t>
        <a:bodyPr/>
        <a:lstStyle/>
        <a:p>
          <a:endParaRPr lang="ru-RU"/>
        </a:p>
      </dgm:t>
    </dgm:pt>
    <dgm:pt modelId="{6866BBFC-061C-42CB-BC1B-BE2970BD61C7}">
      <dgm:prSet phldrT="[Текст]" custT="1"/>
      <dgm:spPr/>
      <dgm:t>
        <a:bodyPr/>
        <a:lstStyle/>
        <a:p>
          <a:r>
            <a:rPr lang="ru-RU" sz="1200" dirty="0" smtClean="0"/>
            <a:t>РЕГИОНАЛЬНЫЙ УРОВЕНЬ</a:t>
          </a:r>
          <a:endParaRPr lang="ru-RU" sz="1200" dirty="0"/>
        </a:p>
      </dgm:t>
    </dgm:pt>
    <dgm:pt modelId="{E1B3F092-3FCA-422C-8361-404048889909}" type="parTrans" cxnId="{0A9431CD-2107-40B8-A388-FD61D046B91B}">
      <dgm:prSet/>
      <dgm:spPr/>
      <dgm:t>
        <a:bodyPr/>
        <a:lstStyle/>
        <a:p>
          <a:endParaRPr lang="ru-RU"/>
        </a:p>
      </dgm:t>
    </dgm:pt>
    <dgm:pt modelId="{7BC19668-EC8E-4006-878C-654CCEFA12DB}" type="sibTrans" cxnId="{0A9431CD-2107-40B8-A388-FD61D046B91B}">
      <dgm:prSet/>
      <dgm:spPr/>
      <dgm:t>
        <a:bodyPr/>
        <a:lstStyle/>
        <a:p>
          <a:endParaRPr lang="ru-RU"/>
        </a:p>
      </dgm:t>
    </dgm:pt>
    <dgm:pt modelId="{56E0AAC5-6333-4F56-9ED0-E34B3CFE3B06}">
      <dgm:prSet phldrT="[Текст]" custT="1"/>
      <dgm:spPr/>
      <dgm:t>
        <a:bodyPr/>
        <a:lstStyle/>
        <a:p>
          <a:r>
            <a:rPr lang="ru-RU" sz="1200" i="1" dirty="0" smtClean="0"/>
            <a:t>Специалисты антикризисных служб субъекта РФ</a:t>
          </a:r>
          <a:endParaRPr lang="ru-RU" sz="1200" i="1" dirty="0"/>
        </a:p>
      </dgm:t>
    </dgm:pt>
    <dgm:pt modelId="{2D21E58C-4F7A-4D46-B04E-3A1EF6882CDB}" type="parTrans" cxnId="{EE8D31F9-45AD-405A-9F57-CA2F91DD962F}">
      <dgm:prSet/>
      <dgm:spPr/>
      <dgm:t>
        <a:bodyPr/>
        <a:lstStyle/>
        <a:p>
          <a:endParaRPr lang="ru-RU"/>
        </a:p>
      </dgm:t>
    </dgm:pt>
    <dgm:pt modelId="{6BCAD642-459D-4DB4-99FD-982A67AEF3AA}" type="sibTrans" cxnId="{EE8D31F9-45AD-405A-9F57-CA2F91DD962F}">
      <dgm:prSet/>
      <dgm:spPr/>
      <dgm:t>
        <a:bodyPr/>
        <a:lstStyle/>
        <a:p>
          <a:endParaRPr lang="ru-RU"/>
        </a:p>
      </dgm:t>
    </dgm:pt>
    <dgm:pt modelId="{2AEE05F9-FD51-472C-BA1B-6DC2FB4A8D84}">
      <dgm:prSet phldrT="[Текст]" custT="1"/>
      <dgm:spPr/>
      <dgm:t>
        <a:bodyPr/>
        <a:lstStyle/>
        <a:p>
          <a:r>
            <a:rPr lang="ru-RU" sz="1200" dirty="0" smtClean="0"/>
            <a:t>03</a:t>
          </a:r>
          <a:endParaRPr lang="ru-RU" sz="1200" dirty="0"/>
        </a:p>
      </dgm:t>
    </dgm:pt>
    <dgm:pt modelId="{FC49ADF3-6E42-4B5F-BEAB-47DFE65A9BC0}" type="parTrans" cxnId="{CDB0AF21-6E0C-42D3-BD7E-839347D76C76}">
      <dgm:prSet/>
      <dgm:spPr/>
      <dgm:t>
        <a:bodyPr/>
        <a:lstStyle/>
        <a:p>
          <a:endParaRPr lang="ru-RU"/>
        </a:p>
      </dgm:t>
    </dgm:pt>
    <dgm:pt modelId="{7D87F969-FFC0-4D72-B01B-DC2069F08281}" type="sibTrans" cxnId="{CDB0AF21-6E0C-42D3-BD7E-839347D76C76}">
      <dgm:prSet/>
      <dgm:spPr/>
      <dgm:t>
        <a:bodyPr/>
        <a:lstStyle/>
        <a:p>
          <a:endParaRPr lang="ru-RU"/>
        </a:p>
      </dgm:t>
    </dgm:pt>
    <dgm:pt modelId="{D2819ECF-DE79-434B-B49D-BAB72D43A341}">
      <dgm:prSet phldrT="[Текст]" custT="1"/>
      <dgm:spPr/>
      <dgm:t>
        <a:bodyPr/>
        <a:lstStyle/>
        <a:p>
          <a:r>
            <a:rPr lang="ru-RU" sz="1200" dirty="0" smtClean="0"/>
            <a:t>МУНИЦИПАЛЬНЫЙ УРОВЕНЬ</a:t>
          </a:r>
          <a:endParaRPr lang="ru-RU" sz="1200" dirty="0"/>
        </a:p>
      </dgm:t>
    </dgm:pt>
    <dgm:pt modelId="{59C356AE-AD2F-4095-9A4A-48547808B4E6}" type="parTrans" cxnId="{C352C36C-C257-4C31-B557-F05130E71DCF}">
      <dgm:prSet/>
      <dgm:spPr/>
      <dgm:t>
        <a:bodyPr/>
        <a:lstStyle/>
        <a:p>
          <a:endParaRPr lang="ru-RU"/>
        </a:p>
      </dgm:t>
    </dgm:pt>
    <dgm:pt modelId="{FC953A31-E26E-4A98-BA1F-6E234F5C3043}" type="sibTrans" cxnId="{C352C36C-C257-4C31-B557-F05130E71DCF}">
      <dgm:prSet/>
      <dgm:spPr/>
      <dgm:t>
        <a:bodyPr/>
        <a:lstStyle/>
        <a:p>
          <a:endParaRPr lang="ru-RU"/>
        </a:p>
      </dgm:t>
    </dgm:pt>
    <dgm:pt modelId="{C4BA6FC7-2C00-483A-8BA8-42FB1828BD78}">
      <dgm:prSet phldrT="[Текст]" custT="1"/>
      <dgm:spPr/>
      <dgm:t>
        <a:bodyPr/>
        <a:lstStyle/>
        <a:p>
          <a:r>
            <a:rPr lang="ru-RU" sz="1200" i="1" dirty="0" smtClean="0"/>
            <a:t>Педагоги-психологи ОО</a:t>
          </a:r>
          <a:endParaRPr lang="ru-RU" sz="1200" i="1" dirty="0"/>
        </a:p>
      </dgm:t>
    </dgm:pt>
    <dgm:pt modelId="{241F3D04-D68A-4B98-8628-D9F2851DBFDD}" type="parTrans" cxnId="{36FFA230-0A7E-4C9A-9DDC-F17408183E2F}">
      <dgm:prSet/>
      <dgm:spPr/>
      <dgm:t>
        <a:bodyPr/>
        <a:lstStyle/>
        <a:p>
          <a:endParaRPr lang="ru-RU"/>
        </a:p>
      </dgm:t>
    </dgm:pt>
    <dgm:pt modelId="{716A42C2-2B92-47DA-AF71-90CD51CBE721}" type="sibTrans" cxnId="{36FFA230-0A7E-4C9A-9DDC-F17408183E2F}">
      <dgm:prSet/>
      <dgm:spPr/>
      <dgm:t>
        <a:bodyPr/>
        <a:lstStyle/>
        <a:p>
          <a:endParaRPr lang="ru-RU"/>
        </a:p>
      </dgm:t>
    </dgm:pt>
    <dgm:pt modelId="{7C34B6F5-5B4B-4CEB-B0BC-13F36F69240F}" type="pres">
      <dgm:prSet presAssocID="{B9E666B1-3A2E-4D87-9AD2-99FB2D7C7B2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22ADB0-47D1-4038-B642-48D57037CA90}" type="pres">
      <dgm:prSet presAssocID="{9F3B5280-A960-4DEA-811B-28B227E8AB7A}" presName="composite" presStyleCnt="0"/>
      <dgm:spPr/>
    </dgm:pt>
    <dgm:pt modelId="{A1587A13-31D5-47C5-9268-0930D5136B4E}" type="pres">
      <dgm:prSet presAssocID="{9F3B5280-A960-4DEA-811B-28B227E8AB7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2F4751-C4F1-405B-A217-31B5C582896F}" type="pres">
      <dgm:prSet presAssocID="{9F3B5280-A960-4DEA-811B-28B227E8AB7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B4041-A65B-42EB-B9E8-F1CE70B13AFB}" type="pres">
      <dgm:prSet presAssocID="{3F77AFD9-694E-4D18-A080-4785239E6B1A}" presName="sp" presStyleCnt="0"/>
      <dgm:spPr/>
    </dgm:pt>
    <dgm:pt modelId="{F91A93FC-82DD-48F7-A940-DF5A1156AA1C}" type="pres">
      <dgm:prSet presAssocID="{246734C9-1C9D-424F-B4D4-AB36F3603EBB}" presName="composite" presStyleCnt="0"/>
      <dgm:spPr/>
    </dgm:pt>
    <dgm:pt modelId="{862641B0-03FA-45E3-838E-8259450B04FB}" type="pres">
      <dgm:prSet presAssocID="{246734C9-1C9D-424F-B4D4-AB36F3603EB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9390DA-D6C1-4B46-A391-785C25E22A83}" type="pres">
      <dgm:prSet presAssocID="{246734C9-1C9D-424F-B4D4-AB36F3603EB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AF12EC-FE8F-4AE4-A93F-4116EB14DD75}" type="pres">
      <dgm:prSet presAssocID="{105948F3-9BF7-478C-84BC-20BC5D488222}" presName="sp" presStyleCnt="0"/>
      <dgm:spPr/>
    </dgm:pt>
    <dgm:pt modelId="{C73F4249-E905-4583-9248-422D4255371D}" type="pres">
      <dgm:prSet presAssocID="{2AEE05F9-FD51-472C-BA1B-6DC2FB4A8D84}" presName="composite" presStyleCnt="0"/>
      <dgm:spPr/>
    </dgm:pt>
    <dgm:pt modelId="{E644EA00-C748-4ABB-8F81-8AAE8D40B778}" type="pres">
      <dgm:prSet presAssocID="{2AEE05F9-FD51-472C-BA1B-6DC2FB4A8D8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6284FE-8C4C-44D3-B184-39F6EDB51456}" type="pres">
      <dgm:prSet presAssocID="{2AEE05F9-FD51-472C-BA1B-6DC2FB4A8D8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B6E25B-24FC-4959-B4BF-616E3F33F044}" type="presOf" srcId="{B78AF5E1-B1EB-4E95-82BD-6FF94AAD20EA}" destId="{252F4751-C4F1-405B-A217-31B5C582896F}" srcOrd="0" destOrd="0" presId="urn:microsoft.com/office/officeart/2005/8/layout/chevron2"/>
    <dgm:cxn modelId="{297BEC8B-00D9-4FDE-823F-E2D9BF965636}" type="presOf" srcId="{246734C9-1C9D-424F-B4D4-AB36F3603EBB}" destId="{862641B0-03FA-45E3-838E-8259450B04FB}" srcOrd="0" destOrd="0" presId="urn:microsoft.com/office/officeart/2005/8/layout/chevron2"/>
    <dgm:cxn modelId="{34EC659A-F4DF-4E1A-8A53-E653B425946B}" type="presOf" srcId="{2AEE05F9-FD51-472C-BA1B-6DC2FB4A8D84}" destId="{E644EA00-C748-4ABB-8F81-8AAE8D40B778}" srcOrd="0" destOrd="0" presId="urn:microsoft.com/office/officeart/2005/8/layout/chevron2"/>
    <dgm:cxn modelId="{D0BF4FFB-4B83-4A39-86A7-25B7C500D48A}" type="presOf" srcId="{D2819ECF-DE79-434B-B49D-BAB72D43A341}" destId="{2E6284FE-8C4C-44D3-B184-39F6EDB51456}" srcOrd="0" destOrd="0" presId="urn:microsoft.com/office/officeart/2005/8/layout/chevron2"/>
    <dgm:cxn modelId="{36FFA230-0A7E-4C9A-9DDC-F17408183E2F}" srcId="{D2819ECF-DE79-434B-B49D-BAB72D43A341}" destId="{C4BA6FC7-2C00-483A-8BA8-42FB1828BD78}" srcOrd="0" destOrd="0" parTransId="{241F3D04-D68A-4B98-8628-D9F2851DBFDD}" sibTransId="{716A42C2-2B92-47DA-AF71-90CD51CBE721}"/>
    <dgm:cxn modelId="{C8EC1A4B-AEC3-4CC2-9F30-DEC774880487}" type="presOf" srcId="{C4BA6FC7-2C00-483A-8BA8-42FB1828BD78}" destId="{2E6284FE-8C4C-44D3-B184-39F6EDB51456}" srcOrd="0" destOrd="1" presId="urn:microsoft.com/office/officeart/2005/8/layout/chevron2"/>
    <dgm:cxn modelId="{3A15E7A8-EE64-4E91-BF4B-30AE6318EC33}" type="presOf" srcId="{B9E666B1-3A2E-4D87-9AD2-99FB2D7C7B2B}" destId="{7C34B6F5-5B4B-4CEB-B0BC-13F36F69240F}" srcOrd="0" destOrd="0" presId="urn:microsoft.com/office/officeart/2005/8/layout/chevron2"/>
    <dgm:cxn modelId="{87013477-3BB1-4D1E-908D-BB279357777C}" srcId="{B9E666B1-3A2E-4D87-9AD2-99FB2D7C7B2B}" destId="{246734C9-1C9D-424F-B4D4-AB36F3603EBB}" srcOrd="1" destOrd="0" parTransId="{5720E8EF-750D-4ADF-AFF4-A1A4344F0C8A}" sibTransId="{105948F3-9BF7-478C-84BC-20BC5D488222}"/>
    <dgm:cxn modelId="{EE8D31F9-45AD-405A-9F57-CA2F91DD962F}" srcId="{6866BBFC-061C-42CB-BC1B-BE2970BD61C7}" destId="{56E0AAC5-6333-4F56-9ED0-E34B3CFE3B06}" srcOrd="0" destOrd="0" parTransId="{2D21E58C-4F7A-4D46-B04E-3A1EF6882CDB}" sibTransId="{6BCAD642-459D-4DB4-99FD-982A67AEF3AA}"/>
    <dgm:cxn modelId="{0A9431CD-2107-40B8-A388-FD61D046B91B}" srcId="{246734C9-1C9D-424F-B4D4-AB36F3603EBB}" destId="{6866BBFC-061C-42CB-BC1B-BE2970BD61C7}" srcOrd="0" destOrd="0" parTransId="{E1B3F092-3FCA-422C-8361-404048889909}" sibTransId="{7BC19668-EC8E-4006-878C-654CCEFA12DB}"/>
    <dgm:cxn modelId="{60E15E9F-1082-4B16-99D7-284C5DE40330}" type="presOf" srcId="{56E0AAC5-6333-4F56-9ED0-E34B3CFE3B06}" destId="{759390DA-D6C1-4B46-A391-785C25E22A83}" srcOrd="0" destOrd="1" presId="urn:microsoft.com/office/officeart/2005/8/layout/chevron2"/>
    <dgm:cxn modelId="{1370AA97-F1DA-423D-80D3-CB93D833DC77}" type="presOf" srcId="{9F3B5280-A960-4DEA-811B-28B227E8AB7A}" destId="{A1587A13-31D5-47C5-9268-0930D5136B4E}" srcOrd="0" destOrd="0" presId="urn:microsoft.com/office/officeart/2005/8/layout/chevron2"/>
    <dgm:cxn modelId="{8D5BBBAC-B323-4D77-949E-7E9C19272ADF}" srcId="{B78AF5E1-B1EB-4E95-82BD-6FF94AAD20EA}" destId="{CD3D5F2E-E277-40FD-9BE9-5241FFA73BB7}" srcOrd="0" destOrd="0" parTransId="{A668AFDD-5B2C-4225-9E92-A5171B5B1B77}" sibTransId="{C478DABC-D868-4E9C-AB73-FAFCEEB89D47}"/>
    <dgm:cxn modelId="{E092D195-D48C-4CA7-B3FF-0836E3B6A3EA}" type="presOf" srcId="{CD3D5F2E-E277-40FD-9BE9-5241FFA73BB7}" destId="{252F4751-C4F1-405B-A217-31B5C582896F}" srcOrd="0" destOrd="1" presId="urn:microsoft.com/office/officeart/2005/8/layout/chevron2"/>
    <dgm:cxn modelId="{C352C36C-C257-4C31-B557-F05130E71DCF}" srcId="{2AEE05F9-FD51-472C-BA1B-6DC2FB4A8D84}" destId="{D2819ECF-DE79-434B-B49D-BAB72D43A341}" srcOrd="0" destOrd="0" parTransId="{59C356AE-AD2F-4095-9A4A-48547808B4E6}" sibTransId="{FC953A31-E26E-4A98-BA1F-6E234F5C3043}"/>
    <dgm:cxn modelId="{D9E47390-9EF9-4D43-87B6-B6DD6DC837BB}" srcId="{B9E666B1-3A2E-4D87-9AD2-99FB2D7C7B2B}" destId="{9F3B5280-A960-4DEA-811B-28B227E8AB7A}" srcOrd="0" destOrd="0" parTransId="{E1F16A27-EF8E-4E00-ACB9-4E8FB58F66CA}" sibTransId="{3F77AFD9-694E-4D18-A080-4785239E6B1A}"/>
    <dgm:cxn modelId="{CDB0AF21-6E0C-42D3-BD7E-839347D76C76}" srcId="{B9E666B1-3A2E-4D87-9AD2-99FB2D7C7B2B}" destId="{2AEE05F9-FD51-472C-BA1B-6DC2FB4A8D84}" srcOrd="2" destOrd="0" parTransId="{FC49ADF3-6E42-4B5F-BEAB-47DFE65A9BC0}" sibTransId="{7D87F969-FFC0-4D72-B01B-DC2069F08281}"/>
    <dgm:cxn modelId="{8AD45750-8F7D-4307-970F-D695507099BB}" srcId="{9F3B5280-A960-4DEA-811B-28B227E8AB7A}" destId="{B78AF5E1-B1EB-4E95-82BD-6FF94AAD20EA}" srcOrd="0" destOrd="0" parTransId="{0B673F3A-595A-4B22-8097-F5A64C5D2D7E}" sibTransId="{11036F40-6F63-4360-AA76-8EDFAE4354C6}"/>
    <dgm:cxn modelId="{82D66EB8-F582-49FE-8C9B-62E81853DD4D}" type="presOf" srcId="{6866BBFC-061C-42CB-BC1B-BE2970BD61C7}" destId="{759390DA-D6C1-4B46-A391-785C25E22A83}" srcOrd="0" destOrd="0" presId="urn:microsoft.com/office/officeart/2005/8/layout/chevron2"/>
    <dgm:cxn modelId="{95419954-C267-49FF-BF8E-866DF6F9C7C1}" type="presParOf" srcId="{7C34B6F5-5B4B-4CEB-B0BC-13F36F69240F}" destId="{6522ADB0-47D1-4038-B642-48D57037CA90}" srcOrd="0" destOrd="0" presId="urn:microsoft.com/office/officeart/2005/8/layout/chevron2"/>
    <dgm:cxn modelId="{F8BBCA44-9F1D-4BB3-8B27-5AE23D3C8C95}" type="presParOf" srcId="{6522ADB0-47D1-4038-B642-48D57037CA90}" destId="{A1587A13-31D5-47C5-9268-0930D5136B4E}" srcOrd="0" destOrd="0" presId="urn:microsoft.com/office/officeart/2005/8/layout/chevron2"/>
    <dgm:cxn modelId="{535CC2ED-20D0-4683-A78B-AC7E5D8B6E76}" type="presParOf" srcId="{6522ADB0-47D1-4038-B642-48D57037CA90}" destId="{252F4751-C4F1-405B-A217-31B5C582896F}" srcOrd="1" destOrd="0" presId="urn:microsoft.com/office/officeart/2005/8/layout/chevron2"/>
    <dgm:cxn modelId="{9563192E-D691-4670-86ED-1087285D6E43}" type="presParOf" srcId="{7C34B6F5-5B4B-4CEB-B0BC-13F36F69240F}" destId="{184B4041-A65B-42EB-B9E8-F1CE70B13AFB}" srcOrd="1" destOrd="0" presId="urn:microsoft.com/office/officeart/2005/8/layout/chevron2"/>
    <dgm:cxn modelId="{C69C5A0A-BCA3-4B7A-9EC6-3C7C8A2278CA}" type="presParOf" srcId="{7C34B6F5-5B4B-4CEB-B0BC-13F36F69240F}" destId="{F91A93FC-82DD-48F7-A940-DF5A1156AA1C}" srcOrd="2" destOrd="0" presId="urn:microsoft.com/office/officeart/2005/8/layout/chevron2"/>
    <dgm:cxn modelId="{91B2C967-E2E6-43FC-9C2F-F3AD8A09FE9B}" type="presParOf" srcId="{F91A93FC-82DD-48F7-A940-DF5A1156AA1C}" destId="{862641B0-03FA-45E3-838E-8259450B04FB}" srcOrd="0" destOrd="0" presId="urn:microsoft.com/office/officeart/2005/8/layout/chevron2"/>
    <dgm:cxn modelId="{4BE92B7C-4E9C-42E2-B693-B115498F2179}" type="presParOf" srcId="{F91A93FC-82DD-48F7-A940-DF5A1156AA1C}" destId="{759390DA-D6C1-4B46-A391-785C25E22A83}" srcOrd="1" destOrd="0" presId="urn:microsoft.com/office/officeart/2005/8/layout/chevron2"/>
    <dgm:cxn modelId="{F3610B67-3179-46B3-977A-2AC615187F98}" type="presParOf" srcId="{7C34B6F5-5B4B-4CEB-B0BC-13F36F69240F}" destId="{3CAF12EC-FE8F-4AE4-A93F-4116EB14DD75}" srcOrd="3" destOrd="0" presId="urn:microsoft.com/office/officeart/2005/8/layout/chevron2"/>
    <dgm:cxn modelId="{6D9A1795-6516-4083-91CE-DAC01FCC3717}" type="presParOf" srcId="{7C34B6F5-5B4B-4CEB-B0BC-13F36F69240F}" destId="{C73F4249-E905-4583-9248-422D4255371D}" srcOrd="4" destOrd="0" presId="urn:microsoft.com/office/officeart/2005/8/layout/chevron2"/>
    <dgm:cxn modelId="{64BBD5E3-7D10-4FB4-9878-041CD4E2EF82}" type="presParOf" srcId="{C73F4249-E905-4583-9248-422D4255371D}" destId="{E644EA00-C748-4ABB-8F81-8AAE8D40B778}" srcOrd="0" destOrd="0" presId="urn:microsoft.com/office/officeart/2005/8/layout/chevron2"/>
    <dgm:cxn modelId="{77527C16-67AE-4BC6-B8BE-7830700035D0}" type="presParOf" srcId="{C73F4249-E905-4583-9248-422D4255371D}" destId="{2E6284FE-8C4C-44D3-B184-39F6EDB51456}" srcOrd="1" destOrd="0" presId="urn:microsoft.com/office/officeart/2005/8/layout/chevron2"/>
  </dgm:cxnLst>
  <dgm:bg>
    <a:effectLst>
      <a:outerShdw blurRad="50800" dist="38100" dir="13500000" algn="br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6854D86-AA6F-41A8-B387-433E3BF68A29}" type="doc">
      <dgm:prSet loTypeId="urn:microsoft.com/office/officeart/2009/3/layout/StepUpProcess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A3DA6B40-515C-446A-B978-D20224200CB4}">
      <dgm:prSet phldrT="[Текст]"/>
      <dgm:spPr/>
      <dgm:t>
        <a:bodyPr/>
        <a:lstStyle/>
        <a:p>
          <a:pPr algn="ctr"/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41 МАБ СПОО</a:t>
          </a:r>
          <a:endParaRPr lang="ru-RU" b="1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D3D69D-55F0-471B-A739-C3FEC9820301}" type="parTrans" cxnId="{9397A788-9D99-4033-8C39-6D84901FE99D}">
      <dgm:prSet/>
      <dgm:spPr/>
      <dgm:t>
        <a:bodyPr/>
        <a:lstStyle/>
        <a:p>
          <a:endParaRPr lang="ru-RU"/>
        </a:p>
      </dgm:t>
    </dgm:pt>
    <dgm:pt modelId="{FD509179-8789-4C48-A4D1-B45AFA481AA2}" type="sibTrans" cxnId="{9397A788-9D99-4033-8C39-6D84901FE99D}">
      <dgm:prSet/>
      <dgm:spPr/>
      <dgm:t>
        <a:bodyPr/>
        <a:lstStyle/>
        <a:p>
          <a:endParaRPr lang="ru-RU"/>
        </a:p>
      </dgm:t>
    </dgm:pt>
    <dgm:pt modelId="{2208DEDC-4C0A-4B2B-9DB5-A7FFE700EFB3}">
      <dgm:prSet phldrT="[Текст]"/>
      <dgm:spPr/>
      <dgm:t>
        <a:bodyPr/>
        <a:lstStyle/>
        <a:p>
          <a:pPr algn="ctr"/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333 специалиста</a:t>
          </a:r>
          <a:endParaRPr lang="ru-RU" b="1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AECDBF-2F26-4A8C-9908-8AE670DD7403}" type="parTrans" cxnId="{FCCE0C6F-E934-4E05-932A-61EC1A1F4F6B}">
      <dgm:prSet/>
      <dgm:spPr/>
      <dgm:t>
        <a:bodyPr/>
        <a:lstStyle/>
        <a:p>
          <a:endParaRPr lang="ru-RU"/>
        </a:p>
      </dgm:t>
    </dgm:pt>
    <dgm:pt modelId="{9F051950-5DF9-4407-A75F-DEFD5BEDA01F}" type="sibTrans" cxnId="{FCCE0C6F-E934-4E05-932A-61EC1A1F4F6B}">
      <dgm:prSet/>
      <dgm:spPr/>
      <dgm:t>
        <a:bodyPr/>
        <a:lstStyle/>
        <a:p>
          <a:endParaRPr lang="ru-RU"/>
        </a:p>
      </dgm:t>
    </dgm:pt>
    <dgm:pt modelId="{6D4A3C6E-CFA7-4FB4-9EA7-E9B8DBE8327E}" type="pres">
      <dgm:prSet presAssocID="{96854D86-AA6F-41A8-B387-433E3BF68A2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A8B6646-7C12-4B0E-9453-3D283AEAE955}" type="pres">
      <dgm:prSet presAssocID="{A3DA6B40-515C-446A-B978-D20224200CB4}" presName="composite" presStyleCnt="0"/>
      <dgm:spPr/>
    </dgm:pt>
    <dgm:pt modelId="{16E80C19-F0A0-4043-A605-124353C25885}" type="pres">
      <dgm:prSet presAssocID="{A3DA6B40-515C-446A-B978-D20224200CB4}" presName="LShape" presStyleLbl="alignNode1" presStyleIdx="0" presStyleCnt="3"/>
      <dgm:spPr/>
    </dgm:pt>
    <dgm:pt modelId="{94B7DAC2-6118-402C-A507-59528A44D990}" type="pres">
      <dgm:prSet presAssocID="{A3DA6B40-515C-446A-B978-D20224200CB4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1D3398-95B0-4F28-9C86-CD48577A98E2}" type="pres">
      <dgm:prSet presAssocID="{A3DA6B40-515C-446A-B978-D20224200CB4}" presName="Triangle" presStyleLbl="alignNode1" presStyleIdx="1" presStyleCnt="3"/>
      <dgm:spPr/>
    </dgm:pt>
    <dgm:pt modelId="{9F40B847-0572-447E-A61D-C6C26F3048D3}" type="pres">
      <dgm:prSet presAssocID="{FD509179-8789-4C48-A4D1-B45AFA481AA2}" presName="sibTrans" presStyleCnt="0"/>
      <dgm:spPr/>
    </dgm:pt>
    <dgm:pt modelId="{F6580CF1-BDA4-4696-9C49-7FE0EB650435}" type="pres">
      <dgm:prSet presAssocID="{FD509179-8789-4C48-A4D1-B45AFA481AA2}" presName="space" presStyleCnt="0"/>
      <dgm:spPr/>
    </dgm:pt>
    <dgm:pt modelId="{F6967997-3F58-485F-99D7-11668828EDC4}" type="pres">
      <dgm:prSet presAssocID="{2208DEDC-4C0A-4B2B-9DB5-A7FFE700EFB3}" presName="composite" presStyleCnt="0"/>
      <dgm:spPr/>
    </dgm:pt>
    <dgm:pt modelId="{659134CE-1957-40F6-8E45-A62854597586}" type="pres">
      <dgm:prSet presAssocID="{2208DEDC-4C0A-4B2B-9DB5-A7FFE700EFB3}" presName="LShape" presStyleLbl="alignNode1" presStyleIdx="2" presStyleCnt="3"/>
      <dgm:spPr/>
    </dgm:pt>
    <dgm:pt modelId="{004D1640-7CF8-4AF2-82EB-52042AE68B8A}" type="pres">
      <dgm:prSet presAssocID="{2208DEDC-4C0A-4B2B-9DB5-A7FFE700EFB3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CE0C6F-E934-4E05-932A-61EC1A1F4F6B}" srcId="{96854D86-AA6F-41A8-B387-433E3BF68A29}" destId="{2208DEDC-4C0A-4B2B-9DB5-A7FFE700EFB3}" srcOrd="1" destOrd="0" parTransId="{55AECDBF-2F26-4A8C-9908-8AE670DD7403}" sibTransId="{9F051950-5DF9-4407-A75F-DEFD5BEDA01F}"/>
    <dgm:cxn modelId="{FD8A91FF-2D81-47B3-98CF-DAEEF3CB92D4}" type="presOf" srcId="{A3DA6B40-515C-446A-B978-D20224200CB4}" destId="{94B7DAC2-6118-402C-A507-59528A44D990}" srcOrd="0" destOrd="0" presId="urn:microsoft.com/office/officeart/2009/3/layout/StepUpProcess"/>
    <dgm:cxn modelId="{9397A788-9D99-4033-8C39-6D84901FE99D}" srcId="{96854D86-AA6F-41A8-B387-433E3BF68A29}" destId="{A3DA6B40-515C-446A-B978-D20224200CB4}" srcOrd="0" destOrd="0" parTransId="{E4D3D69D-55F0-471B-A739-C3FEC9820301}" sibTransId="{FD509179-8789-4C48-A4D1-B45AFA481AA2}"/>
    <dgm:cxn modelId="{9EC56D85-F3A7-4C7A-8E1D-285424033561}" type="presOf" srcId="{96854D86-AA6F-41A8-B387-433E3BF68A29}" destId="{6D4A3C6E-CFA7-4FB4-9EA7-E9B8DBE8327E}" srcOrd="0" destOrd="0" presId="urn:microsoft.com/office/officeart/2009/3/layout/StepUpProcess"/>
    <dgm:cxn modelId="{08045119-AF65-45F8-AD14-312363F5B829}" type="presOf" srcId="{2208DEDC-4C0A-4B2B-9DB5-A7FFE700EFB3}" destId="{004D1640-7CF8-4AF2-82EB-52042AE68B8A}" srcOrd="0" destOrd="0" presId="urn:microsoft.com/office/officeart/2009/3/layout/StepUpProcess"/>
    <dgm:cxn modelId="{68DD2914-28AF-48C0-9C99-B6F07E406D1D}" type="presParOf" srcId="{6D4A3C6E-CFA7-4FB4-9EA7-E9B8DBE8327E}" destId="{3A8B6646-7C12-4B0E-9453-3D283AEAE955}" srcOrd="0" destOrd="0" presId="urn:microsoft.com/office/officeart/2009/3/layout/StepUpProcess"/>
    <dgm:cxn modelId="{B05F8F98-2A4D-410C-9F3D-C29E62430DDE}" type="presParOf" srcId="{3A8B6646-7C12-4B0E-9453-3D283AEAE955}" destId="{16E80C19-F0A0-4043-A605-124353C25885}" srcOrd="0" destOrd="0" presId="urn:microsoft.com/office/officeart/2009/3/layout/StepUpProcess"/>
    <dgm:cxn modelId="{8E5E132E-7AC9-4C5A-98BF-B51254AD5023}" type="presParOf" srcId="{3A8B6646-7C12-4B0E-9453-3D283AEAE955}" destId="{94B7DAC2-6118-402C-A507-59528A44D990}" srcOrd="1" destOrd="0" presId="urn:microsoft.com/office/officeart/2009/3/layout/StepUpProcess"/>
    <dgm:cxn modelId="{055EB30C-B124-4E5D-A0FA-3A7F0C742818}" type="presParOf" srcId="{3A8B6646-7C12-4B0E-9453-3D283AEAE955}" destId="{771D3398-95B0-4F28-9C86-CD48577A98E2}" srcOrd="2" destOrd="0" presId="urn:microsoft.com/office/officeart/2009/3/layout/StepUpProcess"/>
    <dgm:cxn modelId="{916029D0-0477-425C-9381-4DB3AEE96ACD}" type="presParOf" srcId="{6D4A3C6E-CFA7-4FB4-9EA7-E9B8DBE8327E}" destId="{9F40B847-0572-447E-A61D-C6C26F3048D3}" srcOrd="1" destOrd="0" presId="urn:microsoft.com/office/officeart/2009/3/layout/StepUpProcess"/>
    <dgm:cxn modelId="{BCAA57BD-22AD-4A95-821D-40D9A9CFCEF5}" type="presParOf" srcId="{9F40B847-0572-447E-A61D-C6C26F3048D3}" destId="{F6580CF1-BDA4-4696-9C49-7FE0EB650435}" srcOrd="0" destOrd="0" presId="urn:microsoft.com/office/officeart/2009/3/layout/StepUpProcess"/>
    <dgm:cxn modelId="{3C06D9C7-6302-4B22-AD90-5D8EADAC5E24}" type="presParOf" srcId="{6D4A3C6E-CFA7-4FB4-9EA7-E9B8DBE8327E}" destId="{F6967997-3F58-485F-99D7-11668828EDC4}" srcOrd="2" destOrd="0" presId="urn:microsoft.com/office/officeart/2009/3/layout/StepUpProcess"/>
    <dgm:cxn modelId="{BE44650E-D0E6-4ABF-9671-480C1941174D}" type="presParOf" srcId="{F6967997-3F58-485F-99D7-11668828EDC4}" destId="{659134CE-1957-40F6-8E45-A62854597586}" srcOrd="0" destOrd="0" presId="urn:microsoft.com/office/officeart/2009/3/layout/StepUpProcess"/>
    <dgm:cxn modelId="{6400D2A5-EB70-4281-968E-C18F8334D883}" type="presParOf" srcId="{F6967997-3F58-485F-99D7-11668828EDC4}" destId="{004D1640-7CF8-4AF2-82EB-52042AE68B8A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6854D86-AA6F-41A8-B387-433E3BF68A29}" type="doc">
      <dgm:prSet loTypeId="urn:microsoft.com/office/officeart/2009/3/layout/StepUpProcess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A3DA6B40-515C-446A-B978-D20224200CB4}">
      <dgm:prSet phldrT="[Текст]"/>
      <dgm:spPr/>
      <dgm:t>
        <a:bodyPr/>
        <a:lstStyle/>
        <a:p>
          <a:pPr algn="ctr"/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34 МАБ</a:t>
          </a:r>
          <a:endParaRPr lang="ru-RU" b="1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D3D69D-55F0-471B-A739-C3FEC9820301}" type="parTrans" cxnId="{9397A788-9D99-4033-8C39-6D84901FE99D}">
      <dgm:prSet/>
      <dgm:spPr/>
      <dgm:t>
        <a:bodyPr/>
        <a:lstStyle/>
        <a:p>
          <a:endParaRPr lang="ru-RU"/>
        </a:p>
      </dgm:t>
    </dgm:pt>
    <dgm:pt modelId="{FD509179-8789-4C48-A4D1-B45AFA481AA2}" type="sibTrans" cxnId="{9397A788-9D99-4033-8C39-6D84901FE99D}">
      <dgm:prSet/>
      <dgm:spPr/>
      <dgm:t>
        <a:bodyPr/>
        <a:lstStyle/>
        <a:p>
          <a:endParaRPr lang="ru-RU"/>
        </a:p>
      </dgm:t>
    </dgm:pt>
    <dgm:pt modelId="{B9CEF1DD-B1CE-48F2-BBD5-D9CEB3314076}">
      <dgm:prSet phldrT="[Текст]"/>
      <dgm:spPr/>
      <dgm:t>
        <a:bodyPr/>
        <a:lstStyle/>
        <a:p>
          <a:pPr algn="ctr"/>
          <a:r>
            <a:rPr lang="ru-RU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481 специалиста</a:t>
          </a:r>
          <a:endParaRPr lang="ru-RU" b="1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F2C405-6E39-40BC-8433-E0218DC0A1B2}" type="parTrans" cxnId="{E0EA08FE-DE76-419B-B660-F4AA27530A0D}">
      <dgm:prSet/>
      <dgm:spPr/>
      <dgm:t>
        <a:bodyPr/>
        <a:lstStyle/>
        <a:p>
          <a:endParaRPr lang="ru-RU"/>
        </a:p>
      </dgm:t>
    </dgm:pt>
    <dgm:pt modelId="{79E32063-8F63-4038-9CD7-91B21D08ADEA}" type="sibTrans" cxnId="{E0EA08FE-DE76-419B-B660-F4AA27530A0D}">
      <dgm:prSet/>
      <dgm:spPr/>
      <dgm:t>
        <a:bodyPr/>
        <a:lstStyle/>
        <a:p>
          <a:endParaRPr lang="ru-RU"/>
        </a:p>
      </dgm:t>
    </dgm:pt>
    <dgm:pt modelId="{6D4A3C6E-CFA7-4FB4-9EA7-E9B8DBE8327E}" type="pres">
      <dgm:prSet presAssocID="{96854D86-AA6F-41A8-B387-433E3BF68A2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A8B6646-7C12-4B0E-9453-3D283AEAE955}" type="pres">
      <dgm:prSet presAssocID="{A3DA6B40-515C-446A-B978-D20224200CB4}" presName="composite" presStyleCnt="0"/>
      <dgm:spPr/>
    </dgm:pt>
    <dgm:pt modelId="{16E80C19-F0A0-4043-A605-124353C25885}" type="pres">
      <dgm:prSet presAssocID="{A3DA6B40-515C-446A-B978-D20224200CB4}" presName="LShape" presStyleLbl="alignNode1" presStyleIdx="0" presStyleCnt="3"/>
      <dgm:spPr/>
    </dgm:pt>
    <dgm:pt modelId="{94B7DAC2-6118-402C-A507-59528A44D990}" type="pres">
      <dgm:prSet presAssocID="{A3DA6B40-515C-446A-B978-D20224200CB4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1D3398-95B0-4F28-9C86-CD48577A98E2}" type="pres">
      <dgm:prSet presAssocID="{A3DA6B40-515C-446A-B978-D20224200CB4}" presName="Triangle" presStyleLbl="alignNode1" presStyleIdx="1" presStyleCnt="3"/>
      <dgm:spPr/>
    </dgm:pt>
    <dgm:pt modelId="{9F40B847-0572-447E-A61D-C6C26F3048D3}" type="pres">
      <dgm:prSet presAssocID="{FD509179-8789-4C48-A4D1-B45AFA481AA2}" presName="sibTrans" presStyleCnt="0"/>
      <dgm:spPr/>
    </dgm:pt>
    <dgm:pt modelId="{F6580CF1-BDA4-4696-9C49-7FE0EB650435}" type="pres">
      <dgm:prSet presAssocID="{FD509179-8789-4C48-A4D1-B45AFA481AA2}" presName="space" presStyleCnt="0"/>
      <dgm:spPr/>
    </dgm:pt>
    <dgm:pt modelId="{77008936-BF64-42CB-BCD3-6597979B1A3E}" type="pres">
      <dgm:prSet presAssocID="{B9CEF1DD-B1CE-48F2-BBD5-D9CEB3314076}" presName="composite" presStyleCnt="0"/>
      <dgm:spPr/>
    </dgm:pt>
    <dgm:pt modelId="{9943C449-725B-4683-B74C-F73B4DCBA962}" type="pres">
      <dgm:prSet presAssocID="{B9CEF1DD-B1CE-48F2-BBD5-D9CEB3314076}" presName="LShape" presStyleLbl="alignNode1" presStyleIdx="2" presStyleCnt="3"/>
      <dgm:spPr/>
    </dgm:pt>
    <dgm:pt modelId="{C6254C03-D630-4A43-A5E8-25B9A9447CB7}" type="pres">
      <dgm:prSet presAssocID="{B9CEF1DD-B1CE-48F2-BBD5-D9CEB3314076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33CDAD-8464-4589-97AC-3B92AB3A10E5}" type="presOf" srcId="{96854D86-AA6F-41A8-B387-433E3BF68A29}" destId="{6D4A3C6E-CFA7-4FB4-9EA7-E9B8DBE8327E}" srcOrd="0" destOrd="0" presId="urn:microsoft.com/office/officeart/2009/3/layout/StepUpProcess"/>
    <dgm:cxn modelId="{9397A788-9D99-4033-8C39-6D84901FE99D}" srcId="{96854D86-AA6F-41A8-B387-433E3BF68A29}" destId="{A3DA6B40-515C-446A-B978-D20224200CB4}" srcOrd="0" destOrd="0" parTransId="{E4D3D69D-55F0-471B-A739-C3FEC9820301}" sibTransId="{FD509179-8789-4C48-A4D1-B45AFA481AA2}"/>
    <dgm:cxn modelId="{E0EA08FE-DE76-419B-B660-F4AA27530A0D}" srcId="{96854D86-AA6F-41A8-B387-433E3BF68A29}" destId="{B9CEF1DD-B1CE-48F2-BBD5-D9CEB3314076}" srcOrd="1" destOrd="0" parTransId="{48F2C405-6E39-40BC-8433-E0218DC0A1B2}" sibTransId="{79E32063-8F63-4038-9CD7-91B21D08ADEA}"/>
    <dgm:cxn modelId="{DFEBC970-C3BC-4FAF-926F-ABDF2F0CA6BF}" type="presOf" srcId="{A3DA6B40-515C-446A-B978-D20224200CB4}" destId="{94B7DAC2-6118-402C-A507-59528A44D990}" srcOrd="0" destOrd="0" presId="urn:microsoft.com/office/officeart/2009/3/layout/StepUpProcess"/>
    <dgm:cxn modelId="{7F40B0DB-3A72-4953-8187-F99E2C705E99}" type="presOf" srcId="{B9CEF1DD-B1CE-48F2-BBD5-D9CEB3314076}" destId="{C6254C03-D630-4A43-A5E8-25B9A9447CB7}" srcOrd="0" destOrd="0" presId="urn:microsoft.com/office/officeart/2009/3/layout/StepUpProcess"/>
    <dgm:cxn modelId="{B459E893-9C4E-4FE1-889A-81E0DB76F03E}" type="presParOf" srcId="{6D4A3C6E-CFA7-4FB4-9EA7-E9B8DBE8327E}" destId="{3A8B6646-7C12-4B0E-9453-3D283AEAE955}" srcOrd="0" destOrd="0" presId="urn:microsoft.com/office/officeart/2009/3/layout/StepUpProcess"/>
    <dgm:cxn modelId="{5FE2E722-3A24-45EE-A681-2FDFCF736896}" type="presParOf" srcId="{3A8B6646-7C12-4B0E-9453-3D283AEAE955}" destId="{16E80C19-F0A0-4043-A605-124353C25885}" srcOrd="0" destOrd="0" presId="urn:microsoft.com/office/officeart/2009/3/layout/StepUpProcess"/>
    <dgm:cxn modelId="{EA8F8226-2A9E-419A-B8EC-D32EE33F4872}" type="presParOf" srcId="{3A8B6646-7C12-4B0E-9453-3D283AEAE955}" destId="{94B7DAC2-6118-402C-A507-59528A44D990}" srcOrd="1" destOrd="0" presId="urn:microsoft.com/office/officeart/2009/3/layout/StepUpProcess"/>
    <dgm:cxn modelId="{48F6D158-2BBC-4507-9F35-BA226F5E7DB5}" type="presParOf" srcId="{3A8B6646-7C12-4B0E-9453-3D283AEAE955}" destId="{771D3398-95B0-4F28-9C86-CD48577A98E2}" srcOrd="2" destOrd="0" presId="urn:microsoft.com/office/officeart/2009/3/layout/StepUpProcess"/>
    <dgm:cxn modelId="{E336C399-1845-46AE-A774-FF1347DB804B}" type="presParOf" srcId="{6D4A3C6E-CFA7-4FB4-9EA7-E9B8DBE8327E}" destId="{9F40B847-0572-447E-A61D-C6C26F3048D3}" srcOrd="1" destOrd="0" presId="urn:microsoft.com/office/officeart/2009/3/layout/StepUpProcess"/>
    <dgm:cxn modelId="{194DDB97-F1DC-414C-845E-D8ED3E717D7E}" type="presParOf" srcId="{9F40B847-0572-447E-A61D-C6C26F3048D3}" destId="{F6580CF1-BDA4-4696-9C49-7FE0EB650435}" srcOrd="0" destOrd="0" presId="urn:microsoft.com/office/officeart/2009/3/layout/StepUpProcess"/>
    <dgm:cxn modelId="{CFBCDA63-B6F2-4828-A714-C6576C6100B8}" type="presParOf" srcId="{6D4A3C6E-CFA7-4FB4-9EA7-E9B8DBE8327E}" destId="{77008936-BF64-42CB-BCD3-6597979B1A3E}" srcOrd="2" destOrd="0" presId="urn:microsoft.com/office/officeart/2009/3/layout/StepUpProcess"/>
    <dgm:cxn modelId="{1EC62BC4-033B-4588-9049-BC0F0F382779}" type="presParOf" srcId="{77008936-BF64-42CB-BCD3-6597979B1A3E}" destId="{9943C449-725B-4683-B74C-F73B4DCBA962}" srcOrd="0" destOrd="0" presId="urn:microsoft.com/office/officeart/2009/3/layout/StepUpProcess"/>
    <dgm:cxn modelId="{03F56EC5-EB10-4591-98C8-B529EEA5FAB7}" type="presParOf" srcId="{77008936-BF64-42CB-BCD3-6597979B1A3E}" destId="{C6254C03-D630-4A43-A5E8-25B9A9447CB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88D8EB4-A217-4318-B87A-25D7E02DE31E}" type="doc">
      <dgm:prSet loTypeId="urn:microsoft.com/office/officeart/2005/8/layout/hProcess9" loCatId="process" qsTypeId="urn:microsoft.com/office/officeart/2005/8/quickstyle/simple1" qsCatId="simple" csTypeId="urn:microsoft.com/office/officeart/2005/8/colors/accent3_1" csCatId="accent3" phldr="1"/>
      <dgm:spPr/>
    </dgm:pt>
    <dgm:pt modelId="{06B1E337-9913-46E8-BD92-7BAD8F4C5CE0}">
      <dgm:prSet phldrT="[Текст]"/>
      <dgm:spPr/>
      <dgm:t>
        <a:bodyPr/>
        <a:lstStyle/>
        <a:p>
          <a:r>
            <a:rPr lang="ru-RU" dirty="0" smtClean="0"/>
            <a:t>Создание МАБ (Приказ/Постановление + Положение+ Состав+ План работы)</a:t>
          </a:r>
          <a:endParaRPr lang="ru-RU" dirty="0"/>
        </a:p>
      </dgm:t>
    </dgm:pt>
    <dgm:pt modelId="{B86E7971-C4E4-4DF6-9296-AF700B371328}" type="parTrans" cxnId="{6339B97D-1CD9-4DBD-9F98-A20042ADCAF9}">
      <dgm:prSet/>
      <dgm:spPr/>
      <dgm:t>
        <a:bodyPr/>
        <a:lstStyle/>
        <a:p>
          <a:endParaRPr lang="ru-RU"/>
        </a:p>
      </dgm:t>
    </dgm:pt>
    <dgm:pt modelId="{E33009F4-1458-4262-85E2-AF5101E80791}" type="sibTrans" cxnId="{6339B97D-1CD9-4DBD-9F98-A20042ADCAF9}">
      <dgm:prSet/>
      <dgm:spPr/>
      <dgm:t>
        <a:bodyPr/>
        <a:lstStyle/>
        <a:p>
          <a:endParaRPr lang="ru-RU"/>
        </a:p>
      </dgm:t>
    </dgm:pt>
    <dgm:pt modelId="{C6A49EEA-6D0B-42BD-B1BC-CEB24C3DC919}">
      <dgm:prSet phldrT="[Текст]"/>
      <dgm:spPr/>
      <dgm:t>
        <a:bodyPr/>
        <a:lstStyle/>
        <a:p>
          <a:r>
            <a:rPr lang="ru-RU" dirty="0" smtClean="0"/>
            <a:t>Обучение специалистов МАБ</a:t>
          </a:r>
          <a:endParaRPr lang="ru-RU" dirty="0"/>
        </a:p>
      </dgm:t>
    </dgm:pt>
    <dgm:pt modelId="{CA51FEA1-73FF-448A-A961-62DD6126147A}" type="parTrans" cxnId="{D30C866D-3B36-4484-859A-BD335810251E}">
      <dgm:prSet/>
      <dgm:spPr/>
      <dgm:t>
        <a:bodyPr/>
        <a:lstStyle/>
        <a:p>
          <a:endParaRPr lang="ru-RU"/>
        </a:p>
      </dgm:t>
    </dgm:pt>
    <dgm:pt modelId="{5D68AD09-DD83-4522-9FCC-B9406A73E0AD}" type="sibTrans" cxnId="{D30C866D-3B36-4484-859A-BD335810251E}">
      <dgm:prSet/>
      <dgm:spPr/>
      <dgm:t>
        <a:bodyPr/>
        <a:lstStyle/>
        <a:p>
          <a:endParaRPr lang="ru-RU"/>
        </a:p>
      </dgm:t>
    </dgm:pt>
    <dgm:pt modelId="{75EC36A3-AF01-4448-ADE2-3F5653164EE6}">
      <dgm:prSet phldrT="[Текст]"/>
      <dgm:spPr/>
      <dgm:t>
        <a:bodyPr/>
        <a:lstStyle/>
        <a:p>
          <a:r>
            <a:rPr lang="ru-RU" dirty="0" smtClean="0"/>
            <a:t>Распределение функций специалистов МАБ</a:t>
          </a:r>
          <a:endParaRPr lang="ru-RU" dirty="0"/>
        </a:p>
      </dgm:t>
    </dgm:pt>
    <dgm:pt modelId="{7E47F7FB-366D-44BC-9CDE-A60ED5DDE5AC}" type="parTrans" cxnId="{E5790614-0A70-4C02-A844-72302483D699}">
      <dgm:prSet/>
      <dgm:spPr/>
      <dgm:t>
        <a:bodyPr/>
        <a:lstStyle/>
        <a:p>
          <a:endParaRPr lang="ru-RU"/>
        </a:p>
      </dgm:t>
    </dgm:pt>
    <dgm:pt modelId="{DD628360-1AB1-44E5-A298-D218ABBA8ACE}" type="sibTrans" cxnId="{E5790614-0A70-4C02-A844-72302483D699}">
      <dgm:prSet/>
      <dgm:spPr/>
      <dgm:t>
        <a:bodyPr/>
        <a:lstStyle/>
        <a:p>
          <a:endParaRPr lang="ru-RU"/>
        </a:p>
      </dgm:t>
    </dgm:pt>
    <dgm:pt modelId="{8964D40B-A3CC-4C79-9C93-2B259791C94E}">
      <dgm:prSet phldrT="[Текст]"/>
      <dgm:spPr/>
      <dgm:t>
        <a:bodyPr/>
        <a:lstStyle/>
        <a:p>
          <a:r>
            <a:rPr lang="ru-RU" dirty="0" smtClean="0"/>
            <a:t>Информационная кампания в ОО муниципального района</a:t>
          </a:r>
          <a:endParaRPr lang="ru-RU" dirty="0"/>
        </a:p>
      </dgm:t>
    </dgm:pt>
    <dgm:pt modelId="{20535857-BDD3-4C85-9105-7D475A7113F5}" type="parTrans" cxnId="{E97E678F-2465-4110-A1B9-0176FDAD47D3}">
      <dgm:prSet/>
      <dgm:spPr/>
      <dgm:t>
        <a:bodyPr/>
        <a:lstStyle/>
        <a:p>
          <a:endParaRPr lang="ru-RU"/>
        </a:p>
      </dgm:t>
    </dgm:pt>
    <dgm:pt modelId="{901C62C6-FAE2-49CD-A87F-1B27A9840EB2}" type="sibTrans" cxnId="{E97E678F-2465-4110-A1B9-0176FDAD47D3}">
      <dgm:prSet/>
      <dgm:spPr/>
      <dgm:t>
        <a:bodyPr/>
        <a:lstStyle/>
        <a:p>
          <a:endParaRPr lang="ru-RU"/>
        </a:p>
      </dgm:t>
    </dgm:pt>
    <dgm:pt modelId="{1CF034E8-F709-4C62-AE3A-5BB1CAC593CE}">
      <dgm:prSet phldrT="[Текст]"/>
      <dgm:spPr/>
      <dgm:t>
        <a:bodyPr/>
        <a:lstStyle/>
        <a:p>
          <a:r>
            <a:rPr lang="ru-RU" dirty="0" smtClean="0"/>
            <a:t>Разработка плана (алгоритма) реагирования МАБ на возможные кризисные ситуации </a:t>
          </a:r>
          <a:endParaRPr lang="ru-RU" dirty="0"/>
        </a:p>
      </dgm:t>
    </dgm:pt>
    <dgm:pt modelId="{11CF1710-3268-4342-A97A-2318FD9054BB}" type="parTrans" cxnId="{56EFB9DE-98F0-444B-9AEA-A4019A4B63CC}">
      <dgm:prSet/>
      <dgm:spPr/>
      <dgm:t>
        <a:bodyPr/>
        <a:lstStyle/>
        <a:p>
          <a:endParaRPr lang="ru-RU"/>
        </a:p>
      </dgm:t>
    </dgm:pt>
    <dgm:pt modelId="{DF4B0350-1FB2-4551-96AB-48BBFC3032D3}" type="sibTrans" cxnId="{56EFB9DE-98F0-444B-9AEA-A4019A4B63CC}">
      <dgm:prSet/>
      <dgm:spPr/>
      <dgm:t>
        <a:bodyPr/>
        <a:lstStyle/>
        <a:p>
          <a:endParaRPr lang="ru-RU"/>
        </a:p>
      </dgm:t>
    </dgm:pt>
    <dgm:pt modelId="{0786F468-B099-42DB-93C5-DD593E33656A}" type="pres">
      <dgm:prSet presAssocID="{F88D8EB4-A217-4318-B87A-25D7E02DE31E}" presName="CompostProcess" presStyleCnt="0">
        <dgm:presLayoutVars>
          <dgm:dir/>
          <dgm:resizeHandles val="exact"/>
        </dgm:presLayoutVars>
      </dgm:prSet>
      <dgm:spPr/>
    </dgm:pt>
    <dgm:pt modelId="{D9765366-08BD-4FD6-963E-CD754B1CA384}" type="pres">
      <dgm:prSet presAssocID="{F88D8EB4-A217-4318-B87A-25D7E02DE31E}" presName="arrow" presStyleLbl="bgShp" presStyleIdx="0" presStyleCnt="1"/>
      <dgm:spPr/>
    </dgm:pt>
    <dgm:pt modelId="{9657C1C3-856C-4CCA-BD2A-AA7B7BC2F25A}" type="pres">
      <dgm:prSet presAssocID="{F88D8EB4-A217-4318-B87A-25D7E02DE31E}" presName="linearProcess" presStyleCnt="0"/>
      <dgm:spPr/>
    </dgm:pt>
    <dgm:pt modelId="{BF6F3A63-AF0E-4DB9-AE7A-866442F3FFF6}" type="pres">
      <dgm:prSet presAssocID="{06B1E337-9913-46E8-BD92-7BAD8F4C5CE0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083975-6CC2-482B-AA91-490487E18FEF}" type="pres">
      <dgm:prSet presAssocID="{E33009F4-1458-4262-85E2-AF5101E80791}" presName="sibTrans" presStyleCnt="0"/>
      <dgm:spPr/>
    </dgm:pt>
    <dgm:pt modelId="{9B852DDB-6FA6-4B13-B1C6-D6E6A119A76D}" type="pres">
      <dgm:prSet presAssocID="{C6A49EEA-6D0B-42BD-B1BC-CEB24C3DC919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04AD8C-2B7E-41D6-819E-5EB0D0A4E79E}" type="pres">
      <dgm:prSet presAssocID="{5D68AD09-DD83-4522-9FCC-B9406A73E0AD}" presName="sibTrans" presStyleCnt="0"/>
      <dgm:spPr/>
    </dgm:pt>
    <dgm:pt modelId="{AE767003-1C1F-4187-A69F-0EA8F0CD0802}" type="pres">
      <dgm:prSet presAssocID="{75EC36A3-AF01-4448-ADE2-3F5653164EE6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0A243C-56ED-49F2-85A8-63E5E1061FF0}" type="pres">
      <dgm:prSet presAssocID="{DD628360-1AB1-44E5-A298-D218ABBA8ACE}" presName="sibTrans" presStyleCnt="0"/>
      <dgm:spPr/>
    </dgm:pt>
    <dgm:pt modelId="{B77DA080-E8FB-4777-A5B9-55848AB5AA3C}" type="pres">
      <dgm:prSet presAssocID="{8964D40B-A3CC-4C79-9C93-2B259791C94E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F1CB2-D967-4004-8378-0474DEEFCE7A}" type="pres">
      <dgm:prSet presAssocID="{901C62C6-FAE2-49CD-A87F-1B27A9840EB2}" presName="sibTrans" presStyleCnt="0"/>
      <dgm:spPr/>
    </dgm:pt>
    <dgm:pt modelId="{9EE17626-DC64-44F8-9FD6-A4783DDE02F1}" type="pres">
      <dgm:prSet presAssocID="{1CF034E8-F709-4C62-AE3A-5BB1CAC593CE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0C866D-3B36-4484-859A-BD335810251E}" srcId="{F88D8EB4-A217-4318-B87A-25D7E02DE31E}" destId="{C6A49EEA-6D0B-42BD-B1BC-CEB24C3DC919}" srcOrd="1" destOrd="0" parTransId="{CA51FEA1-73FF-448A-A961-62DD6126147A}" sibTransId="{5D68AD09-DD83-4522-9FCC-B9406A73E0AD}"/>
    <dgm:cxn modelId="{6339B97D-1CD9-4DBD-9F98-A20042ADCAF9}" srcId="{F88D8EB4-A217-4318-B87A-25D7E02DE31E}" destId="{06B1E337-9913-46E8-BD92-7BAD8F4C5CE0}" srcOrd="0" destOrd="0" parTransId="{B86E7971-C4E4-4DF6-9296-AF700B371328}" sibTransId="{E33009F4-1458-4262-85E2-AF5101E80791}"/>
    <dgm:cxn modelId="{7E299024-38F7-4270-99B5-4B285FF50164}" type="presOf" srcId="{06B1E337-9913-46E8-BD92-7BAD8F4C5CE0}" destId="{BF6F3A63-AF0E-4DB9-AE7A-866442F3FFF6}" srcOrd="0" destOrd="0" presId="urn:microsoft.com/office/officeart/2005/8/layout/hProcess9"/>
    <dgm:cxn modelId="{8EE97BAD-E7FC-4D7E-83BA-8D6A9A5E5478}" type="presOf" srcId="{8964D40B-A3CC-4C79-9C93-2B259791C94E}" destId="{B77DA080-E8FB-4777-A5B9-55848AB5AA3C}" srcOrd="0" destOrd="0" presId="urn:microsoft.com/office/officeart/2005/8/layout/hProcess9"/>
    <dgm:cxn modelId="{888AEF5F-B70D-4D6B-AB30-E6EF2A4F9FB6}" type="presOf" srcId="{F88D8EB4-A217-4318-B87A-25D7E02DE31E}" destId="{0786F468-B099-42DB-93C5-DD593E33656A}" srcOrd="0" destOrd="0" presId="urn:microsoft.com/office/officeart/2005/8/layout/hProcess9"/>
    <dgm:cxn modelId="{56EFB9DE-98F0-444B-9AEA-A4019A4B63CC}" srcId="{F88D8EB4-A217-4318-B87A-25D7E02DE31E}" destId="{1CF034E8-F709-4C62-AE3A-5BB1CAC593CE}" srcOrd="4" destOrd="0" parTransId="{11CF1710-3268-4342-A97A-2318FD9054BB}" sibTransId="{DF4B0350-1FB2-4551-96AB-48BBFC3032D3}"/>
    <dgm:cxn modelId="{E5790614-0A70-4C02-A844-72302483D699}" srcId="{F88D8EB4-A217-4318-B87A-25D7E02DE31E}" destId="{75EC36A3-AF01-4448-ADE2-3F5653164EE6}" srcOrd="2" destOrd="0" parTransId="{7E47F7FB-366D-44BC-9CDE-A60ED5DDE5AC}" sibTransId="{DD628360-1AB1-44E5-A298-D218ABBA8ACE}"/>
    <dgm:cxn modelId="{E97E678F-2465-4110-A1B9-0176FDAD47D3}" srcId="{F88D8EB4-A217-4318-B87A-25D7E02DE31E}" destId="{8964D40B-A3CC-4C79-9C93-2B259791C94E}" srcOrd="3" destOrd="0" parTransId="{20535857-BDD3-4C85-9105-7D475A7113F5}" sibTransId="{901C62C6-FAE2-49CD-A87F-1B27A9840EB2}"/>
    <dgm:cxn modelId="{679FFC01-5ED6-4745-91F5-55AA62FA5890}" type="presOf" srcId="{C6A49EEA-6D0B-42BD-B1BC-CEB24C3DC919}" destId="{9B852DDB-6FA6-4B13-B1C6-D6E6A119A76D}" srcOrd="0" destOrd="0" presId="urn:microsoft.com/office/officeart/2005/8/layout/hProcess9"/>
    <dgm:cxn modelId="{1DB27FCB-F633-4641-AA30-A8B839205BBD}" type="presOf" srcId="{75EC36A3-AF01-4448-ADE2-3F5653164EE6}" destId="{AE767003-1C1F-4187-A69F-0EA8F0CD0802}" srcOrd="0" destOrd="0" presId="urn:microsoft.com/office/officeart/2005/8/layout/hProcess9"/>
    <dgm:cxn modelId="{FDEDA61F-CA6D-4812-913F-81436BF47048}" type="presOf" srcId="{1CF034E8-F709-4C62-AE3A-5BB1CAC593CE}" destId="{9EE17626-DC64-44F8-9FD6-A4783DDE02F1}" srcOrd="0" destOrd="0" presId="urn:microsoft.com/office/officeart/2005/8/layout/hProcess9"/>
    <dgm:cxn modelId="{AD5DD6E4-78A9-4BFF-9BAC-91F846125457}" type="presParOf" srcId="{0786F468-B099-42DB-93C5-DD593E33656A}" destId="{D9765366-08BD-4FD6-963E-CD754B1CA384}" srcOrd="0" destOrd="0" presId="urn:microsoft.com/office/officeart/2005/8/layout/hProcess9"/>
    <dgm:cxn modelId="{56C7CD3A-7003-4E71-8101-B7F1C1B969F0}" type="presParOf" srcId="{0786F468-B099-42DB-93C5-DD593E33656A}" destId="{9657C1C3-856C-4CCA-BD2A-AA7B7BC2F25A}" srcOrd="1" destOrd="0" presId="urn:microsoft.com/office/officeart/2005/8/layout/hProcess9"/>
    <dgm:cxn modelId="{D94C93BE-7737-486A-B6C0-8219C759A3A0}" type="presParOf" srcId="{9657C1C3-856C-4CCA-BD2A-AA7B7BC2F25A}" destId="{BF6F3A63-AF0E-4DB9-AE7A-866442F3FFF6}" srcOrd="0" destOrd="0" presId="urn:microsoft.com/office/officeart/2005/8/layout/hProcess9"/>
    <dgm:cxn modelId="{C643714C-262B-4CFB-88C9-D511A5F2A310}" type="presParOf" srcId="{9657C1C3-856C-4CCA-BD2A-AA7B7BC2F25A}" destId="{D2083975-6CC2-482B-AA91-490487E18FEF}" srcOrd="1" destOrd="0" presId="urn:microsoft.com/office/officeart/2005/8/layout/hProcess9"/>
    <dgm:cxn modelId="{7AF63642-D3B5-493F-BE09-52D352F05AFC}" type="presParOf" srcId="{9657C1C3-856C-4CCA-BD2A-AA7B7BC2F25A}" destId="{9B852DDB-6FA6-4B13-B1C6-D6E6A119A76D}" srcOrd="2" destOrd="0" presId="urn:microsoft.com/office/officeart/2005/8/layout/hProcess9"/>
    <dgm:cxn modelId="{60B744E5-0DE3-4203-A80A-1FD2AFFBA392}" type="presParOf" srcId="{9657C1C3-856C-4CCA-BD2A-AA7B7BC2F25A}" destId="{7204AD8C-2B7E-41D6-819E-5EB0D0A4E79E}" srcOrd="3" destOrd="0" presId="urn:microsoft.com/office/officeart/2005/8/layout/hProcess9"/>
    <dgm:cxn modelId="{79AA2BD6-72D6-4319-B855-464AAFB6D782}" type="presParOf" srcId="{9657C1C3-856C-4CCA-BD2A-AA7B7BC2F25A}" destId="{AE767003-1C1F-4187-A69F-0EA8F0CD0802}" srcOrd="4" destOrd="0" presId="urn:microsoft.com/office/officeart/2005/8/layout/hProcess9"/>
    <dgm:cxn modelId="{24D4773B-5A34-4D22-B82A-2DF17362398C}" type="presParOf" srcId="{9657C1C3-856C-4CCA-BD2A-AA7B7BC2F25A}" destId="{000A243C-56ED-49F2-85A8-63E5E1061FF0}" srcOrd="5" destOrd="0" presId="urn:microsoft.com/office/officeart/2005/8/layout/hProcess9"/>
    <dgm:cxn modelId="{7BEB820B-7796-46C4-A8D6-65617583A91E}" type="presParOf" srcId="{9657C1C3-856C-4CCA-BD2A-AA7B7BC2F25A}" destId="{B77DA080-E8FB-4777-A5B9-55848AB5AA3C}" srcOrd="6" destOrd="0" presId="urn:microsoft.com/office/officeart/2005/8/layout/hProcess9"/>
    <dgm:cxn modelId="{88287E7E-6DA0-446F-A54B-BB68DCBB546F}" type="presParOf" srcId="{9657C1C3-856C-4CCA-BD2A-AA7B7BC2F25A}" destId="{AC7F1CB2-D967-4004-8378-0474DEEFCE7A}" srcOrd="7" destOrd="0" presId="urn:microsoft.com/office/officeart/2005/8/layout/hProcess9"/>
    <dgm:cxn modelId="{107F451D-143F-47C6-8A1E-56B1BEA62F94}" type="presParOf" srcId="{9657C1C3-856C-4CCA-BD2A-AA7B7BC2F25A}" destId="{9EE17626-DC64-44F8-9FD6-A4783DDE02F1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84FF535-1050-45CB-8AA2-0EBF52CC6FEE}" type="doc">
      <dgm:prSet loTypeId="urn:microsoft.com/office/officeart/2005/8/layout/vProcess5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BB38676E-2D0E-43A6-8AB3-D6579CE6035A}">
      <dgm:prSet phldrT="[Текст]"/>
      <dgm:spPr/>
      <dgm:t>
        <a:bodyPr/>
        <a:lstStyle/>
        <a:p>
          <a:r>
            <a:rPr lang="ru-RU" dirty="0" smtClean="0"/>
            <a:t>Проведение </a:t>
          </a:r>
          <a:r>
            <a:rPr lang="ru-RU" b="1" i="1" dirty="0" smtClean="0"/>
            <a:t>выездного консультативного пункта (на базе ОО) для обучающихся </a:t>
          </a:r>
          <a:r>
            <a:rPr lang="ru-RU" dirty="0" smtClean="0"/>
            <a:t>(в т.ч. в составе семьи), находящихся в кризисных ситуациях/состояниях.</a:t>
          </a:r>
          <a:endParaRPr lang="ru-RU" dirty="0"/>
        </a:p>
      </dgm:t>
    </dgm:pt>
    <dgm:pt modelId="{253716D1-E9D7-46E2-A3B3-AEA3DF1B4190}" type="parTrans" cxnId="{BA5685EC-4272-4C61-B852-9144433B1F98}">
      <dgm:prSet/>
      <dgm:spPr/>
      <dgm:t>
        <a:bodyPr/>
        <a:lstStyle/>
        <a:p>
          <a:endParaRPr lang="ru-RU"/>
        </a:p>
      </dgm:t>
    </dgm:pt>
    <dgm:pt modelId="{E9B689AB-0BD3-4EB4-AFCB-355309F2406B}" type="sibTrans" cxnId="{BA5685EC-4272-4C61-B852-9144433B1F98}">
      <dgm:prSet/>
      <dgm:spPr/>
      <dgm:t>
        <a:bodyPr/>
        <a:lstStyle/>
        <a:p>
          <a:endParaRPr lang="ru-RU"/>
        </a:p>
      </dgm:t>
    </dgm:pt>
    <dgm:pt modelId="{6887F5F6-B384-408C-BE06-DEAC572CEF48}">
      <dgm:prSet phldrT="[Текст]"/>
      <dgm:spPr/>
      <dgm:t>
        <a:bodyPr/>
        <a:lstStyle/>
        <a:p>
          <a:r>
            <a:rPr lang="ru-RU" dirty="0" smtClean="0"/>
            <a:t>Проведение/участие в уроке, классном часе, </a:t>
          </a:r>
          <a:r>
            <a:rPr lang="ru-RU" dirty="0" err="1" smtClean="0"/>
            <a:t>тренингового</a:t>
          </a:r>
          <a:r>
            <a:rPr lang="ru-RU" dirty="0" smtClean="0"/>
            <a:t> занятия с раздаточным материалом</a:t>
          </a:r>
          <a:endParaRPr lang="ru-RU" dirty="0"/>
        </a:p>
      </dgm:t>
    </dgm:pt>
    <dgm:pt modelId="{CB418C5D-D82A-4867-9A06-AC31CC936398}" type="parTrans" cxnId="{E5E630FD-D272-4E27-A44F-4D6D1D59845D}">
      <dgm:prSet/>
      <dgm:spPr/>
      <dgm:t>
        <a:bodyPr/>
        <a:lstStyle/>
        <a:p>
          <a:endParaRPr lang="ru-RU"/>
        </a:p>
      </dgm:t>
    </dgm:pt>
    <dgm:pt modelId="{45712099-388D-47E6-ADA5-32F0B2AA90B1}" type="sibTrans" cxnId="{E5E630FD-D272-4E27-A44F-4D6D1D59845D}">
      <dgm:prSet/>
      <dgm:spPr/>
      <dgm:t>
        <a:bodyPr/>
        <a:lstStyle/>
        <a:p>
          <a:endParaRPr lang="ru-RU"/>
        </a:p>
      </dgm:t>
    </dgm:pt>
    <dgm:pt modelId="{FEFCC668-7EA9-4FDD-9E6B-FBB7692C035C}">
      <dgm:prSet/>
      <dgm:spPr/>
      <dgm:t>
        <a:bodyPr/>
        <a:lstStyle/>
        <a:p>
          <a:r>
            <a:rPr lang="ru-RU" dirty="0" smtClean="0"/>
            <a:t>Проведение индивидуальных и/или групповых (семейных) психологических кризисных консультаций</a:t>
          </a:r>
          <a:endParaRPr lang="ru-RU" dirty="0"/>
        </a:p>
      </dgm:t>
    </dgm:pt>
    <dgm:pt modelId="{42990156-4703-4A05-ABD1-EB5077E2A1DF}" type="parTrans" cxnId="{2F748FD3-3613-47D8-B3C4-A4872C94F01C}">
      <dgm:prSet/>
      <dgm:spPr/>
      <dgm:t>
        <a:bodyPr/>
        <a:lstStyle/>
        <a:p>
          <a:endParaRPr lang="ru-RU"/>
        </a:p>
      </dgm:t>
    </dgm:pt>
    <dgm:pt modelId="{07C81A76-00C8-4A89-8FCA-FCA86B7D75D5}" type="sibTrans" cxnId="{2F748FD3-3613-47D8-B3C4-A4872C94F01C}">
      <dgm:prSet/>
      <dgm:spPr/>
      <dgm:t>
        <a:bodyPr/>
        <a:lstStyle/>
        <a:p>
          <a:endParaRPr lang="ru-RU"/>
        </a:p>
      </dgm:t>
    </dgm:pt>
    <dgm:pt modelId="{12962C20-2273-4BE2-8934-5854C2149134}">
      <dgm:prSet/>
      <dgm:spPr/>
      <dgm:t>
        <a:bodyPr/>
        <a:lstStyle/>
        <a:p>
          <a:r>
            <a:rPr lang="ru-RU" b="1" i="1" dirty="0" smtClean="0"/>
            <a:t>Диагностика </a:t>
          </a:r>
          <a:r>
            <a:rPr lang="ru-RU" dirty="0" smtClean="0"/>
            <a:t>факторов риска социально-психологической </a:t>
          </a:r>
          <a:r>
            <a:rPr lang="ru-RU" dirty="0" err="1" smtClean="0"/>
            <a:t>дезадаптации</a:t>
          </a:r>
          <a:r>
            <a:rPr lang="ru-RU" dirty="0" smtClean="0"/>
            <a:t> </a:t>
          </a:r>
          <a:r>
            <a:rPr lang="ru-RU" b="1" i="1" dirty="0" smtClean="0"/>
            <a:t>(в </a:t>
          </a:r>
          <a:r>
            <a:rPr lang="ru-RU" b="1" i="1" dirty="0" err="1" smtClean="0"/>
            <a:t>т.ч</a:t>
          </a:r>
          <a:r>
            <a:rPr lang="ru-RU" b="1" i="1" dirty="0" smtClean="0"/>
            <a:t>. суицидальных рисков) </a:t>
          </a:r>
          <a:r>
            <a:rPr lang="ru-RU" dirty="0" smtClean="0"/>
            <a:t>среди обучающихся.</a:t>
          </a:r>
          <a:endParaRPr lang="ru-RU" dirty="0"/>
        </a:p>
      </dgm:t>
    </dgm:pt>
    <dgm:pt modelId="{04FBD657-93C4-4C98-8A9A-1FD50600DE04}" type="parTrans" cxnId="{D4EEFD83-00E0-445F-8D1E-BA4025DBF1B5}">
      <dgm:prSet/>
      <dgm:spPr/>
      <dgm:t>
        <a:bodyPr/>
        <a:lstStyle/>
        <a:p>
          <a:endParaRPr lang="ru-RU"/>
        </a:p>
      </dgm:t>
    </dgm:pt>
    <dgm:pt modelId="{68DA984D-4CFF-40D8-97FF-7BB61B1F1D7E}" type="sibTrans" cxnId="{D4EEFD83-00E0-445F-8D1E-BA4025DBF1B5}">
      <dgm:prSet/>
      <dgm:spPr/>
      <dgm:t>
        <a:bodyPr/>
        <a:lstStyle/>
        <a:p>
          <a:endParaRPr lang="ru-RU"/>
        </a:p>
      </dgm:t>
    </dgm:pt>
    <dgm:pt modelId="{F676BF39-3045-48E0-AFB3-0DA3F517826A}">
      <dgm:prSet/>
      <dgm:spPr/>
      <dgm:t>
        <a:bodyPr/>
        <a:lstStyle/>
        <a:p>
          <a:r>
            <a:rPr lang="ru-RU" dirty="0" smtClean="0"/>
            <a:t>Скрининг (групповое тестирование</a:t>
          </a:r>
          <a:r>
            <a:rPr lang="ru-RU" dirty="0" smtClean="0"/>
            <a:t>)</a:t>
          </a:r>
          <a:endParaRPr lang="ru-RU" dirty="0"/>
        </a:p>
      </dgm:t>
    </dgm:pt>
    <dgm:pt modelId="{0296BA96-B13B-4C1C-B3C4-0A4F98E63E3B}" type="parTrans" cxnId="{B5FA59B2-EFC0-4C39-9514-BC0A3844B464}">
      <dgm:prSet/>
      <dgm:spPr/>
      <dgm:t>
        <a:bodyPr/>
        <a:lstStyle/>
        <a:p>
          <a:endParaRPr lang="ru-RU"/>
        </a:p>
      </dgm:t>
    </dgm:pt>
    <dgm:pt modelId="{7FF47807-ABC9-45E8-ABED-5685C4FC8112}" type="sibTrans" cxnId="{B5FA59B2-EFC0-4C39-9514-BC0A3844B464}">
      <dgm:prSet/>
      <dgm:spPr/>
      <dgm:t>
        <a:bodyPr/>
        <a:lstStyle/>
        <a:p>
          <a:endParaRPr lang="ru-RU"/>
        </a:p>
      </dgm:t>
    </dgm:pt>
    <dgm:pt modelId="{C91CDFE4-B783-4C64-BC4D-768DC3B36653}">
      <dgm:prSet/>
      <dgm:spPr/>
      <dgm:t>
        <a:bodyPr/>
        <a:lstStyle/>
        <a:p>
          <a:r>
            <a:rPr lang="ru-RU" b="1" i="1" dirty="0" smtClean="0"/>
            <a:t>Информационная беседа о возможностях получения психологической помощи</a:t>
          </a:r>
          <a:r>
            <a:rPr lang="ru-RU" dirty="0" smtClean="0"/>
            <a:t> в трудных жизненных ситуациях.</a:t>
          </a:r>
          <a:endParaRPr lang="ru-RU" dirty="0"/>
        </a:p>
      </dgm:t>
    </dgm:pt>
    <dgm:pt modelId="{49EADCFB-4156-4E72-848D-9FB194D11705}" type="parTrans" cxnId="{FF6D100E-1CD9-4C22-93AB-A5E725BA0D58}">
      <dgm:prSet/>
      <dgm:spPr/>
      <dgm:t>
        <a:bodyPr/>
        <a:lstStyle/>
        <a:p>
          <a:endParaRPr lang="ru-RU"/>
        </a:p>
      </dgm:t>
    </dgm:pt>
    <dgm:pt modelId="{A16AE7C6-9A97-4E6E-A09E-584FFE1D37C3}" type="sibTrans" cxnId="{FF6D100E-1CD9-4C22-93AB-A5E725BA0D58}">
      <dgm:prSet/>
      <dgm:spPr/>
      <dgm:t>
        <a:bodyPr/>
        <a:lstStyle/>
        <a:p>
          <a:endParaRPr lang="ru-RU"/>
        </a:p>
      </dgm:t>
    </dgm:pt>
    <dgm:pt modelId="{EFE24790-823D-4C7A-BFBD-6CCE7B483F4A}" type="pres">
      <dgm:prSet presAssocID="{F84FF535-1050-45CB-8AA2-0EBF52CC6FE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C0E320-E9A0-4979-8B7C-5549F98AD876}" type="pres">
      <dgm:prSet presAssocID="{F84FF535-1050-45CB-8AA2-0EBF52CC6FEE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D68F00BF-38EB-406E-B3F6-35F06D2D80DA}" type="pres">
      <dgm:prSet presAssocID="{F84FF535-1050-45CB-8AA2-0EBF52CC6FEE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49CA9C-8DEE-41DE-94CF-233E2121B4C0}" type="pres">
      <dgm:prSet presAssocID="{F84FF535-1050-45CB-8AA2-0EBF52CC6FEE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D0D32-15B1-4FC3-90CD-2580969FD838}" type="pres">
      <dgm:prSet presAssocID="{F84FF535-1050-45CB-8AA2-0EBF52CC6FEE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12EEC-9705-4170-A132-8766BB19ECB1}" type="pres">
      <dgm:prSet presAssocID="{F84FF535-1050-45CB-8AA2-0EBF52CC6FEE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E15C5-6BD0-4859-97BE-3D00B6976A6B}" type="pres">
      <dgm:prSet presAssocID="{F84FF535-1050-45CB-8AA2-0EBF52CC6FEE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8641AB-9DEA-4B62-9582-BA964F1CA88E}" type="pres">
      <dgm:prSet presAssocID="{F84FF535-1050-45CB-8AA2-0EBF52CC6FE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C2411D-3B91-4393-8FD8-8F9A2F4042B6}" type="pres">
      <dgm:prSet presAssocID="{F84FF535-1050-45CB-8AA2-0EBF52CC6FE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FDB96-4660-48F4-9AB8-0F413BB04E9A}" type="pres">
      <dgm:prSet presAssocID="{F84FF535-1050-45CB-8AA2-0EBF52CC6FE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348BB8-A159-4E47-9D1B-717361731284}" type="presOf" srcId="{BB38676E-2D0E-43A6-8AB3-D6579CE6035A}" destId="{A68641AB-9DEA-4B62-9582-BA964F1CA88E}" srcOrd="1" destOrd="0" presId="urn:microsoft.com/office/officeart/2005/8/layout/vProcess5"/>
    <dgm:cxn modelId="{C36D8905-5AD9-474F-8658-256E7AA7756E}" type="presOf" srcId="{C91CDFE4-B783-4C64-BC4D-768DC3B36653}" destId="{9B9D0D32-15B1-4FC3-90CD-2580969FD838}" srcOrd="0" destOrd="0" presId="urn:microsoft.com/office/officeart/2005/8/layout/vProcess5"/>
    <dgm:cxn modelId="{D4EEFD83-00E0-445F-8D1E-BA4025DBF1B5}" srcId="{F84FF535-1050-45CB-8AA2-0EBF52CC6FEE}" destId="{12962C20-2273-4BE2-8934-5854C2149134}" srcOrd="1" destOrd="0" parTransId="{04FBD657-93C4-4C98-8A9A-1FD50600DE04}" sibTransId="{68DA984D-4CFF-40D8-97FF-7BB61B1F1D7E}"/>
    <dgm:cxn modelId="{555CAD0A-811E-4A3D-B0DF-75E764144548}" type="presOf" srcId="{6887F5F6-B384-408C-BE06-DEAC572CEF48}" destId="{9B9D0D32-15B1-4FC3-90CD-2580969FD838}" srcOrd="0" destOrd="1" presId="urn:microsoft.com/office/officeart/2005/8/layout/vProcess5"/>
    <dgm:cxn modelId="{E5E630FD-D272-4E27-A44F-4D6D1D59845D}" srcId="{C91CDFE4-B783-4C64-BC4D-768DC3B36653}" destId="{6887F5F6-B384-408C-BE06-DEAC572CEF48}" srcOrd="0" destOrd="0" parTransId="{CB418C5D-D82A-4867-9A06-AC31CC936398}" sibTransId="{45712099-388D-47E6-ADA5-32F0B2AA90B1}"/>
    <dgm:cxn modelId="{7BF260F8-B745-4A36-B221-130721278FF8}" type="presOf" srcId="{68DA984D-4CFF-40D8-97FF-7BB61B1F1D7E}" destId="{5DEE15C5-6BD0-4859-97BE-3D00B6976A6B}" srcOrd="0" destOrd="0" presId="urn:microsoft.com/office/officeart/2005/8/layout/vProcess5"/>
    <dgm:cxn modelId="{51CAA602-BE2D-48FD-9A6B-E987B9D1BBB6}" type="presOf" srcId="{C91CDFE4-B783-4C64-BC4D-768DC3B36653}" destId="{858FDB96-4660-48F4-9AB8-0F413BB04E9A}" srcOrd="1" destOrd="0" presId="urn:microsoft.com/office/officeart/2005/8/layout/vProcess5"/>
    <dgm:cxn modelId="{20690495-B227-4D36-8AB0-C55495D5E6E8}" type="presOf" srcId="{BB38676E-2D0E-43A6-8AB3-D6579CE6035A}" destId="{D68F00BF-38EB-406E-B3F6-35F06D2D80DA}" srcOrd="0" destOrd="0" presId="urn:microsoft.com/office/officeart/2005/8/layout/vProcess5"/>
    <dgm:cxn modelId="{F34510A6-2716-4062-8187-536B3BEBAA65}" type="presOf" srcId="{E9B689AB-0BD3-4EB4-AFCB-355309F2406B}" destId="{7B112EEC-9705-4170-A132-8766BB19ECB1}" srcOrd="0" destOrd="0" presId="urn:microsoft.com/office/officeart/2005/8/layout/vProcess5"/>
    <dgm:cxn modelId="{2F748FD3-3613-47D8-B3C4-A4872C94F01C}" srcId="{BB38676E-2D0E-43A6-8AB3-D6579CE6035A}" destId="{FEFCC668-7EA9-4FDD-9E6B-FBB7692C035C}" srcOrd="0" destOrd="0" parTransId="{42990156-4703-4A05-ABD1-EB5077E2A1DF}" sibTransId="{07C81A76-00C8-4A89-8FCA-FCA86B7D75D5}"/>
    <dgm:cxn modelId="{03BBECA2-35C9-46AC-9598-514B82C7F75D}" type="presOf" srcId="{12962C20-2273-4BE2-8934-5854C2149134}" destId="{83C2411D-3B91-4393-8FD8-8F9A2F4042B6}" srcOrd="1" destOrd="0" presId="urn:microsoft.com/office/officeart/2005/8/layout/vProcess5"/>
    <dgm:cxn modelId="{68F65E37-4D11-416B-AF99-61E869311125}" type="presOf" srcId="{12962C20-2273-4BE2-8934-5854C2149134}" destId="{C449CA9C-8DEE-41DE-94CF-233E2121B4C0}" srcOrd="0" destOrd="0" presId="urn:microsoft.com/office/officeart/2005/8/layout/vProcess5"/>
    <dgm:cxn modelId="{FF6D100E-1CD9-4C22-93AB-A5E725BA0D58}" srcId="{F84FF535-1050-45CB-8AA2-0EBF52CC6FEE}" destId="{C91CDFE4-B783-4C64-BC4D-768DC3B36653}" srcOrd="2" destOrd="0" parTransId="{49EADCFB-4156-4E72-848D-9FB194D11705}" sibTransId="{A16AE7C6-9A97-4E6E-A09E-584FFE1D37C3}"/>
    <dgm:cxn modelId="{B5FA59B2-EFC0-4C39-9514-BC0A3844B464}" srcId="{12962C20-2273-4BE2-8934-5854C2149134}" destId="{F676BF39-3045-48E0-AFB3-0DA3F517826A}" srcOrd="0" destOrd="0" parTransId="{0296BA96-B13B-4C1C-B3C4-0A4F98E63E3B}" sibTransId="{7FF47807-ABC9-45E8-ABED-5685C4FC8112}"/>
    <dgm:cxn modelId="{F162932C-456F-4362-97BE-5BAD3D742656}" type="presOf" srcId="{F676BF39-3045-48E0-AFB3-0DA3F517826A}" destId="{83C2411D-3B91-4393-8FD8-8F9A2F4042B6}" srcOrd="1" destOrd="1" presId="urn:microsoft.com/office/officeart/2005/8/layout/vProcess5"/>
    <dgm:cxn modelId="{86A9E1CC-6E38-4539-B17E-9B9E674FD354}" type="presOf" srcId="{6887F5F6-B384-408C-BE06-DEAC572CEF48}" destId="{858FDB96-4660-48F4-9AB8-0F413BB04E9A}" srcOrd="1" destOrd="1" presId="urn:microsoft.com/office/officeart/2005/8/layout/vProcess5"/>
    <dgm:cxn modelId="{DDCF0432-1AD4-44E9-AD56-A938126B04B4}" type="presOf" srcId="{FEFCC668-7EA9-4FDD-9E6B-FBB7692C035C}" destId="{D68F00BF-38EB-406E-B3F6-35F06D2D80DA}" srcOrd="0" destOrd="1" presId="urn:microsoft.com/office/officeart/2005/8/layout/vProcess5"/>
    <dgm:cxn modelId="{FB2B1B40-FD95-4E53-B242-9AC7EAD0E032}" type="presOf" srcId="{FEFCC668-7EA9-4FDD-9E6B-FBB7692C035C}" destId="{A68641AB-9DEA-4B62-9582-BA964F1CA88E}" srcOrd="1" destOrd="1" presId="urn:microsoft.com/office/officeart/2005/8/layout/vProcess5"/>
    <dgm:cxn modelId="{BA5685EC-4272-4C61-B852-9144433B1F98}" srcId="{F84FF535-1050-45CB-8AA2-0EBF52CC6FEE}" destId="{BB38676E-2D0E-43A6-8AB3-D6579CE6035A}" srcOrd="0" destOrd="0" parTransId="{253716D1-E9D7-46E2-A3B3-AEA3DF1B4190}" sibTransId="{E9B689AB-0BD3-4EB4-AFCB-355309F2406B}"/>
    <dgm:cxn modelId="{2FD7D5A0-C6D8-434D-ABF6-AB182791AFBB}" type="presOf" srcId="{F84FF535-1050-45CB-8AA2-0EBF52CC6FEE}" destId="{EFE24790-823D-4C7A-BFBD-6CCE7B483F4A}" srcOrd="0" destOrd="0" presId="urn:microsoft.com/office/officeart/2005/8/layout/vProcess5"/>
    <dgm:cxn modelId="{26B8043C-4DBB-4AA7-B0F1-8A2263D4CF2A}" type="presOf" srcId="{F676BF39-3045-48E0-AFB3-0DA3F517826A}" destId="{C449CA9C-8DEE-41DE-94CF-233E2121B4C0}" srcOrd="0" destOrd="1" presId="urn:microsoft.com/office/officeart/2005/8/layout/vProcess5"/>
    <dgm:cxn modelId="{C2B44398-D614-4A6E-BD48-8E12C90E74F1}" type="presParOf" srcId="{EFE24790-823D-4C7A-BFBD-6CCE7B483F4A}" destId="{7AC0E320-E9A0-4979-8B7C-5549F98AD876}" srcOrd="0" destOrd="0" presId="urn:microsoft.com/office/officeart/2005/8/layout/vProcess5"/>
    <dgm:cxn modelId="{1866943C-0741-4223-9E12-1442003B67FD}" type="presParOf" srcId="{EFE24790-823D-4C7A-BFBD-6CCE7B483F4A}" destId="{D68F00BF-38EB-406E-B3F6-35F06D2D80DA}" srcOrd="1" destOrd="0" presId="urn:microsoft.com/office/officeart/2005/8/layout/vProcess5"/>
    <dgm:cxn modelId="{ECC1A9B1-B977-44AB-8230-905FD8F562BB}" type="presParOf" srcId="{EFE24790-823D-4C7A-BFBD-6CCE7B483F4A}" destId="{C449CA9C-8DEE-41DE-94CF-233E2121B4C0}" srcOrd="2" destOrd="0" presId="urn:microsoft.com/office/officeart/2005/8/layout/vProcess5"/>
    <dgm:cxn modelId="{1BBE9A93-5529-4E2D-A9C6-7AB80926E769}" type="presParOf" srcId="{EFE24790-823D-4C7A-BFBD-6CCE7B483F4A}" destId="{9B9D0D32-15B1-4FC3-90CD-2580969FD838}" srcOrd="3" destOrd="0" presId="urn:microsoft.com/office/officeart/2005/8/layout/vProcess5"/>
    <dgm:cxn modelId="{4942A24E-B5A7-48FE-8A63-C3A86DC0ED40}" type="presParOf" srcId="{EFE24790-823D-4C7A-BFBD-6CCE7B483F4A}" destId="{7B112EEC-9705-4170-A132-8766BB19ECB1}" srcOrd="4" destOrd="0" presId="urn:microsoft.com/office/officeart/2005/8/layout/vProcess5"/>
    <dgm:cxn modelId="{1A8E9095-8477-4BC9-960E-A3FB5509F526}" type="presParOf" srcId="{EFE24790-823D-4C7A-BFBD-6CCE7B483F4A}" destId="{5DEE15C5-6BD0-4859-97BE-3D00B6976A6B}" srcOrd="5" destOrd="0" presId="urn:microsoft.com/office/officeart/2005/8/layout/vProcess5"/>
    <dgm:cxn modelId="{811BAD97-9702-428C-B8B5-E5CA9A3F7FB8}" type="presParOf" srcId="{EFE24790-823D-4C7A-BFBD-6CCE7B483F4A}" destId="{A68641AB-9DEA-4B62-9582-BA964F1CA88E}" srcOrd="6" destOrd="0" presId="urn:microsoft.com/office/officeart/2005/8/layout/vProcess5"/>
    <dgm:cxn modelId="{4564426F-30E9-49AA-ADDB-411C0FCFB579}" type="presParOf" srcId="{EFE24790-823D-4C7A-BFBD-6CCE7B483F4A}" destId="{83C2411D-3B91-4393-8FD8-8F9A2F4042B6}" srcOrd="7" destOrd="0" presId="urn:microsoft.com/office/officeart/2005/8/layout/vProcess5"/>
    <dgm:cxn modelId="{C17517EB-F222-451E-B99B-D98D7F01ADA1}" type="presParOf" srcId="{EFE24790-823D-4C7A-BFBD-6CCE7B483F4A}" destId="{858FDB96-4660-48F4-9AB8-0F413BB04E9A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8B10B3-0038-462A-95D4-D1F3DCDB4BC7}">
      <dsp:nvSpPr>
        <dsp:cNvPr id="0" name=""/>
        <dsp:cNvSpPr/>
      </dsp:nvSpPr>
      <dsp:spPr>
        <a:xfrm>
          <a:off x="0" y="375213"/>
          <a:ext cx="1205109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Буллинг </a:t>
          </a:r>
          <a:endParaRPr lang="ru-RU" sz="1200" b="1" i="1" kern="1200" dirty="0"/>
        </a:p>
      </dsp:txBody>
      <dsp:txXfrm>
        <a:off x="0" y="375213"/>
        <a:ext cx="1205109" cy="908658"/>
      </dsp:txXfrm>
    </dsp:sp>
    <dsp:sp modelId="{39CCC97E-A00B-45A9-8473-C7A0902E9C43}">
      <dsp:nvSpPr>
        <dsp:cNvPr id="0" name=""/>
        <dsp:cNvSpPr/>
      </dsp:nvSpPr>
      <dsp:spPr>
        <a:xfrm>
          <a:off x="1262513" y="375245"/>
          <a:ext cx="1403492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Суицид  (попытка суицида)</a:t>
          </a:r>
          <a:endParaRPr lang="ru-RU" sz="1200" b="1" i="1" kern="1200" dirty="0"/>
        </a:p>
      </dsp:txBody>
      <dsp:txXfrm>
        <a:off x="1262513" y="375245"/>
        <a:ext cx="1403492" cy="908658"/>
      </dsp:txXfrm>
    </dsp:sp>
    <dsp:sp modelId="{59D6D6E8-8908-44D7-9F9F-463FE6185296}">
      <dsp:nvSpPr>
        <dsp:cNvPr id="0" name=""/>
        <dsp:cNvSpPr/>
      </dsp:nvSpPr>
      <dsp:spPr>
        <a:xfrm>
          <a:off x="2744326" y="383606"/>
          <a:ext cx="2322072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Длительные конфликты, в том числе на межнациональной основе, между субъектами образования</a:t>
          </a:r>
          <a:endParaRPr lang="ru-RU" sz="1200" b="1" i="1" kern="1200" dirty="0"/>
        </a:p>
      </dsp:txBody>
      <dsp:txXfrm>
        <a:off x="2744326" y="383606"/>
        <a:ext cx="2322072" cy="908658"/>
      </dsp:txXfrm>
    </dsp:sp>
    <dsp:sp modelId="{C9B67281-6CC8-4DDB-AE3D-F596B63CCA59}">
      <dsp:nvSpPr>
        <dsp:cNvPr id="0" name=""/>
        <dsp:cNvSpPr/>
      </dsp:nvSpPr>
      <dsp:spPr>
        <a:xfrm>
          <a:off x="5208523" y="366302"/>
          <a:ext cx="1076124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Агрессия </a:t>
          </a:r>
          <a:endParaRPr lang="ru-RU" sz="1200" b="1" i="1" kern="1200" dirty="0"/>
        </a:p>
      </dsp:txBody>
      <dsp:txXfrm>
        <a:off x="5208523" y="366302"/>
        <a:ext cx="1076124" cy="908658"/>
      </dsp:txXfrm>
    </dsp:sp>
    <dsp:sp modelId="{37958BAD-9AE0-4883-82C7-86B9964958B1}">
      <dsp:nvSpPr>
        <dsp:cNvPr id="0" name=""/>
        <dsp:cNvSpPr/>
      </dsp:nvSpPr>
      <dsp:spPr>
        <a:xfrm>
          <a:off x="6440190" y="350845"/>
          <a:ext cx="1206411" cy="9226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Минирование</a:t>
          </a:r>
          <a:endParaRPr lang="ru-RU" sz="1200" b="1" i="1" kern="1200" dirty="0"/>
        </a:p>
      </dsp:txBody>
      <dsp:txXfrm>
        <a:off x="6440190" y="350845"/>
        <a:ext cx="1206411" cy="922643"/>
      </dsp:txXfrm>
    </dsp:sp>
    <dsp:sp modelId="{FFB1C58A-CD5E-4DF2-B488-C692924DEAA5}">
      <dsp:nvSpPr>
        <dsp:cNvPr id="0" name=""/>
        <dsp:cNvSpPr/>
      </dsp:nvSpPr>
      <dsp:spPr>
        <a:xfrm>
          <a:off x="7754214" y="350845"/>
          <a:ext cx="1076124" cy="9226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Захват заложников</a:t>
          </a:r>
          <a:endParaRPr lang="ru-RU" sz="1200" b="1" i="1" kern="1200" dirty="0"/>
        </a:p>
      </dsp:txBody>
      <dsp:txXfrm>
        <a:off x="7754214" y="350845"/>
        <a:ext cx="1076124" cy="922643"/>
      </dsp:txXfrm>
    </dsp:sp>
    <dsp:sp modelId="{F0319CEB-0066-426C-90CB-FC63528841D4}">
      <dsp:nvSpPr>
        <dsp:cNvPr id="0" name=""/>
        <dsp:cNvSpPr/>
      </dsp:nvSpPr>
      <dsp:spPr>
        <a:xfrm>
          <a:off x="732887" y="1381101"/>
          <a:ext cx="1076124" cy="9226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Школьные травмы</a:t>
          </a:r>
          <a:endParaRPr lang="ru-RU" sz="1200" b="1" i="1" kern="1200" dirty="0"/>
        </a:p>
      </dsp:txBody>
      <dsp:txXfrm>
        <a:off x="732887" y="1381101"/>
        <a:ext cx="1076124" cy="922643"/>
      </dsp:txXfrm>
    </dsp:sp>
    <dsp:sp modelId="{10873D70-9E43-42E3-9062-C07E82D578A7}">
      <dsp:nvSpPr>
        <dsp:cNvPr id="0" name=""/>
        <dsp:cNvSpPr/>
      </dsp:nvSpPr>
      <dsp:spPr>
        <a:xfrm>
          <a:off x="1916625" y="1381101"/>
          <a:ext cx="1076124" cy="9226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Пищевое отравление</a:t>
          </a:r>
          <a:endParaRPr lang="ru-RU" sz="1200" b="1" i="1" kern="1200" dirty="0"/>
        </a:p>
      </dsp:txBody>
      <dsp:txXfrm>
        <a:off x="1916625" y="1381101"/>
        <a:ext cx="1076124" cy="922643"/>
      </dsp:txXfrm>
    </dsp:sp>
    <dsp:sp modelId="{D92A82F3-A61A-4C72-B9A4-BE835B5B35A6}">
      <dsp:nvSpPr>
        <dsp:cNvPr id="0" name=""/>
        <dsp:cNvSpPr/>
      </dsp:nvSpPr>
      <dsp:spPr>
        <a:xfrm>
          <a:off x="3042574" y="1396520"/>
          <a:ext cx="1076124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Пожар или природные бедствия</a:t>
          </a:r>
          <a:endParaRPr lang="ru-RU" sz="1200" b="1" i="1" kern="1200" dirty="0"/>
        </a:p>
      </dsp:txBody>
      <dsp:txXfrm>
        <a:off x="3042574" y="1396520"/>
        <a:ext cx="1076124" cy="908658"/>
      </dsp:txXfrm>
    </dsp:sp>
    <dsp:sp modelId="{224BE231-8523-4FEA-99F8-A8826FEBEC62}">
      <dsp:nvSpPr>
        <dsp:cNvPr id="0" name=""/>
        <dsp:cNvSpPr/>
      </dsp:nvSpPr>
      <dsp:spPr>
        <a:xfrm>
          <a:off x="4284099" y="1388094"/>
          <a:ext cx="1076124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dirty="0" smtClean="0">
              <a:solidFill>
                <a:srgbClr val="C00000"/>
              </a:solidFill>
            </a:rPr>
            <a:t>Физическое насилие (в том числе, например, групповые «разборки»)</a:t>
          </a:r>
          <a:endParaRPr lang="ru-RU" sz="1000" b="1" i="0" kern="1200" dirty="0">
            <a:solidFill>
              <a:srgbClr val="C00000"/>
            </a:solidFill>
          </a:endParaRPr>
        </a:p>
      </dsp:txBody>
      <dsp:txXfrm>
        <a:off x="4284099" y="1388094"/>
        <a:ext cx="1076124" cy="908658"/>
      </dsp:txXfrm>
    </dsp:sp>
    <dsp:sp modelId="{CD7ACDF0-E8D8-49C7-93D4-FFB72EF25BD8}">
      <dsp:nvSpPr>
        <dsp:cNvPr id="0" name=""/>
        <dsp:cNvSpPr/>
      </dsp:nvSpPr>
      <dsp:spPr>
        <a:xfrm>
          <a:off x="5467836" y="1388094"/>
          <a:ext cx="1448819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dirty="0" smtClean="0">
              <a:solidFill>
                <a:srgbClr val="C00000"/>
              </a:solidFill>
            </a:rPr>
            <a:t>Несчастный случай с учащимся или преподавателем (в том числе, с летальным исходом)</a:t>
          </a:r>
          <a:endParaRPr lang="ru-RU" sz="1000" b="1" i="0" kern="1200" dirty="0">
            <a:solidFill>
              <a:srgbClr val="C00000"/>
            </a:solidFill>
          </a:endParaRPr>
        </a:p>
      </dsp:txBody>
      <dsp:txXfrm>
        <a:off x="5467836" y="1388094"/>
        <a:ext cx="1448819" cy="908658"/>
      </dsp:txXfrm>
    </dsp:sp>
    <dsp:sp modelId="{CDD1C45D-0666-4276-8D61-867B83F38827}">
      <dsp:nvSpPr>
        <dsp:cNvPr id="0" name=""/>
        <dsp:cNvSpPr/>
      </dsp:nvSpPr>
      <dsp:spPr>
        <a:xfrm>
          <a:off x="7024268" y="1388094"/>
          <a:ext cx="1076124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dirty="0" smtClean="0">
              <a:solidFill>
                <a:srgbClr val="C00000"/>
              </a:solidFill>
            </a:rPr>
            <a:t>Исчезновение ученика</a:t>
          </a:r>
          <a:endParaRPr lang="ru-RU" sz="1000" b="1" i="0" kern="1200" dirty="0">
            <a:solidFill>
              <a:srgbClr val="C00000"/>
            </a:solidFill>
          </a:endParaRPr>
        </a:p>
      </dsp:txBody>
      <dsp:txXfrm>
        <a:off x="7024268" y="1388094"/>
        <a:ext cx="1076124" cy="908658"/>
      </dsp:txXfrm>
    </dsp:sp>
    <dsp:sp modelId="{2AD0258F-2F1C-4EBB-A6F8-66CA17E1753D}">
      <dsp:nvSpPr>
        <dsp:cNvPr id="0" name=""/>
        <dsp:cNvSpPr/>
      </dsp:nvSpPr>
      <dsp:spPr>
        <a:xfrm>
          <a:off x="45362" y="2411357"/>
          <a:ext cx="1482630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dirty="0" smtClean="0">
              <a:solidFill>
                <a:srgbClr val="C00000"/>
              </a:solidFill>
            </a:rPr>
            <a:t>Ученик в состоянии алкогольного или наркотического опьянения</a:t>
          </a:r>
          <a:endParaRPr lang="ru-RU" sz="1000" b="1" i="0" kern="1200" dirty="0">
            <a:solidFill>
              <a:srgbClr val="C00000"/>
            </a:solidFill>
          </a:endParaRPr>
        </a:p>
      </dsp:txBody>
      <dsp:txXfrm>
        <a:off x="45362" y="2411357"/>
        <a:ext cx="1482630" cy="908658"/>
      </dsp:txXfrm>
    </dsp:sp>
    <dsp:sp modelId="{075AE2BD-6158-4B30-A422-B7B363ED2FA5}">
      <dsp:nvSpPr>
        <dsp:cNvPr id="0" name=""/>
        <dsp:cNvSpPr/>
      </dsp:nvSpPr>
      <dsp:spPr>
        <a:xfrm>
          <a:off x="1635605" y="2411357"/>
          <a:ext cx="1285215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dirty="0" smtClean="0">
              <a:solidFill>
                <a:srgbClr val="C00000"/>
              </a:solidFill>
            </a:rPr>
            <a:t>Смерть родителя (законного представителя)</a:t>
          </a:r>
          <a:endParaRPr lang="ru-RU" sz="1000" b="1" i="0" kern="1200" dirty="0">
            <a:solidFill>
              <a:srgbClr val="C00000"/>
            </a:solidFill>
          </a:endParaRPr>
        </a:p>
      </dsp:txBody>
      <dsp:txXfrm>
        <a:off x="1635605" y="2411357"/>
        <a:ext cx="1285215" cy="908658"/>
      </dsp:txXfrm>
    </dsp:sp>
    <dsp:sp modelId="{17D68DB1-32B7-41D0-B339-09C2AB987A31}">
      <dsp:nvSpPr>
        <dsp:cNvPr id="0" name=""/>
        <dsp:cNvSpPr/>
      </dsp:nvSpPr>
      <dsp:spPr>
        <a:xfrm>
          <a:off x="2994902" y="2391231"/>
          <a:ext cx="1477153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dirty="0" smtClean="0">
              <a:solidFill>
                <a:srgbClr val="C00000"/>
              </a:solidFill>
            </a:rPr>
            <a:t>Участие обучающихся в противоправных действиях</a:t>
          </a:r>
          <a:endParaRPr lang="ru-RU" sz="1000" b="1" i="0" kern="1200" dirty="0">
            <a:solidFill>
              <a:srgbClr val="C00000"/>
            </a:solidFill>
          </a:endParaRPr>
        </a:p>
      </dsp:txBody>
      <dsp:txXfrm>
        <a:off x="2994902" y="2391231"/>
        <a:ext cx="1477153" cy="908658"/>
      </dsp:txXfrm>
    </dsp:sp>
    <dsp:sp modelId="{B7ED360A-B01C-483C-98CB-6C9AA1851144}">
      <dsp:nvSpPr>
        <dsp:cNvPr id="0" name=""/>
        <dsp:cNvSpPr/>
      </dsp:nvSpPr>
      <dsp:spPr>
        <a:xfrm>
          <a:off x="4613200" y="2411357"/>
          <a:ext cx="1076124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smtClean="0">
              <a:solidFill>
                <a:srgbClr val="C00000"/>
              </a:solidFill>
            </a:rPr>
            <a:t>Выявление факта вербовки </a:t>
          </a:r>
          <a:endParaRPr lang="ru-RU" sz="1000" b="1" i="0" kern="1200" dirty="0">
            <a:solidFill>
              <a:srgbClr val="C00000"/>
            </a:solidFill>
          </a:endParaRPr>
        </a:p>
      </dsp:txBody>
      <dsp:txXfrm>
        <a:off x="4613200" y="2411357"/>
        <a:ext cx="1076124" cy="908658"/>
      </dsp:txXfrm>
    </dsp:sp>
    <dsp:sp modelId="{6C598C2D-A0DD-4C8C-B990-3E1EFF193197}">
      <dsp:nvSpPr>
        <dsp:cNvPr id="0" name=""/>
        <dsp:cNvSpPr/>
      </dsp:nvSpPr>
      <dsp:spPr>
        <a:xfrm>
          <a:off x="5796937" y="2411357"/>
          <a:ext cx="1461291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dirty="0" smtClean="0">
              <a:solidFill>
                <a:srgbClr val="C00000"/>
              </a:solidFill>
            </a:rPr>
            <a:t>Участие в террористических актах</a:t>
          </a:r>
          <a:endParaRPr lang="ru-RU" sz="1000" b="1" i="0" kern="1200" dirty="0">
            <a:solidFill>
              <a:srgbClr val="C00000"/>
            </a:solidFill>
          </a:endParaRPr>
        </a:p>
      </dsp:txBody>
      <dsp:txXfrm>
        <a:off x="5796937" y="2411357"/>
        <a:ext cx="1461291" cy="908658"/>
      </dsp:txXfrm>
    </dsp:sp>
    <dsp:sp modelId="{1BB99EDC-39F7-447A-95A7-884AF4C9C988}">
      <dsp:nvSpPr>
        <dsp:cNvPr id="0" name=""/>
        <dsp:cNvSpPr/>
      </dsp:nvSpPr>
      <dsp:spPr>
        <a:xfrm>
          <a:off x="7365841" y="2411357"/>
          <a:ext cx="1422077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smtClean="0">
              <a:solidFill>
                <a:srgbClr val="C00000"/>
              </a:solidFill>
            </a:rPr>
            <a:t>Экстремистская деятельность</a:t>
          </a:r>
          <a:endParaRPr lang="ru-RU" sz="1000" b="1" i="0" kern="1200" dirty="0">
            <a:solidFill>
              <a:srgbClr val="C00000"/>
            </a:solidFill>
          </a:endParaRPr>
        </a:p>
      </dsp:txBody>
      <dsp:txXfrm>
        <a:off x="7365841" y="2411357"/>
        <a:ext cx="1422077" cy="908658"/>
      </dsp:txXfrm>
    </dsp:sp>
    <dsp:sp modelId="{4FD57EEE-43D6-443B-A450-965373DEC9E5}">
      <dsp:nvSpPr>
        <dsp:cNvPr id="0" name=""/>
        <dsp:cNvSpPr/>
      </dsp:nvSpPr>
      <dsp:spPr>
        <a:xfrm>
          <a:off x="3979228" y="3427628"/>
          <a:ext cx="874824" cy="9086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dirty="0" smtClean="0">
              <a:solidFill>
                <a:srgbClr val="C00000"/>
              </a:solidFill>
            </a:rPr>
            <a:t>и др.</a:t>
          </a:r>
          <a:endParaRPr lang="ru-RU" sz="1000" b="1" i="0" kern="1200" dirty="0">
            <a:solidFill>
              <a:srgbClr val="C00000"/>
            </a:solidFill>
          </a:endParaRPr>
        </a:p>
      </dsp:txBody>
      <dsp:txXfrm>
        <a:off x="3979228" y="3427628"/>
        <a:ext cx="874824" cy="90865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8F00BF-38EB-406E-B3F6-35F06D2D80DA}">
      <dsp:nvSpPr>
        <dsp:cNvPr id="0" name=""/>
        <dsp:cNvSpPr/>
      </dsp:nvSpPr>
      <dsp:spPr>
        <a:xfrm>
          <a:off x="0" y="-117024"/>
          <a:ext cx="7609786" cy="122586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Практическое занятие для педагогов с элементами тренинга: «Принципы </a:t>
          </a:r>
          <a:r>
            <a:rPr lang="ru-RU" sz="1600" b="1" i="1" kern="1200" dirty="0" smtClean="0"/>
            <a:t>эмоциональной регуляции в стрессовых ситуациях</a:t>
          </a:r>
          <a:r>
            <a:rPr lang="ru-RU" sz="1600" kern="1200" dirty="0" smtClean="0"/>
            <a:t>. </a:t>
          </a:r>
          <a:r>
            <a:rPr lang="en-US" sz="1600" kern="1200" dirty="0" err="1" smtClean="0"/>
            <a:t>Методы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сохранения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психологического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здоровья</a:t>
          </a:r>
          <a:r>
            <a:rPr lang="en-US" sz="1600" kern="1200" dirty="0" smtClean="0"/>
            <a:t>».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Практическое занятие для педагогов с элементами тренинга.</a:t>
          </a:r>
          <a:endParaRPr lang="ru-RU" sz="1200" kern="1200" dirty="0"/>
        </a:p>
      </dsp:txBody>
      <dsp:txXfrm>
        <a:off x="35904" y="-81120"/>
        <a:ext cx="6286980" cy="1154059"/>
      </dsp:txXfrm>
    </dsp:sp>
    <dsp:sp modelId="{C449CA9C-8DEE-41DE-94CF-233E2121B4C0}">
      <dsp:nvSpPr>
        <dsp:cNvPr id="0" name=""/>
        <dsp:cNvSpPr/>
      </dsp:nvSpPr>
      <dsp:spPr>
        <a:xfrm>
          <a:off x="564458" y="1148361"/>
          <a:ext cx="7609786" cy="122586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Семинар по профилактике суицидального </a:t>
          </a:r>
          <a:r>
            <a:rPr lang="ru-RU" sz="1600" b="1" i="1" kern="1200" dirty="0" err="1" smtClean="0"/>
            <a:t>самоповреждающего</a:t>
          </a:r>
          <a:r>
            <a:rPr lang="ru-RU" sz="1600" b="1" i="1" kern="1200" dirty="0" smtClean="0"/>
            <a:t> поведения обучающихся</a:t>
          </a:r>
          <a:r>
            <a:rPr lang="ru-RU" sz="1600" kern="1200" dirty="0" smtClean="0"/>
            <a:t>, другим негативным проявлениям, в том числе Интернет угрозам.	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Проведение/участие в педагогическом собрании с презентацией и раздаточным материалом.	</a:t>
          </a:r>
          <a:endParaRPr lang="ru-RU" sz="1200" kern="1200" dirty="0"/>
        </a:p>
      </dsp:txBody>
      <dsp:txXfrm>
        <a:off x="600362" y="1184265"/>
        <a:ext cx="6069712" cy="1154059"/>
      </dsp:txXfrm>
    </dsp:sp>
    <dsp:sp modelId="{9B9D0D32-15B1-4FC3-90CD-2580969FD838}">
      <dsp:nvSpPr>
        <dsp:cNvPr id="0" name=""/>
        <dsp:cNvSpPr/>
      </dsp:nvSpPr>
      <dsp:spPr>
        <a:xfrm>
          <a:off x="1342903" y="2392263"/>
          <a:ext cx="7609786" cy="169396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Организация очной и </a:t>
          </a:r>
          <a:r>
            <a:rPr lang="ru-RU" sz="1200" kern="1200" dirty="0" err="1" smtClean="0"/>
            <a:t>дистантной</a:t>
          </a:r>
          <a:r>
            <a:rPr lang="ru-RU" sz="1200" kern="1200" dirty="0" smtClean="0"/>
            <a:t> форм групповых и индивидуальных </a:t>
          </a:r>
          <a:r>
            <a:rPr lang="ru-RU" sz="1200" b="1" i="1" kern="1200" dirty="0" smtClean="0"/>
            <a:t>супервизий, методического сопровождения педагогов-психологов </a:t>
          </a:r>
          <a:r>
            <a:rPr lang="ru-RU" sz="1200" kern="1200" dirty="0" smtClean="0"/>
            <a:t>образовательных организаций, осуществляющих профилактику социально-психологической </a:t>
          </a:r>
          <a:r>
            <a:rPr lang="ru-RU" sz="1200" kern="1200" dirty="0" err="1" smtClean="0"/>
            <a:t>дезадаптации</a:t>
          </a:r>
          <a:r>
            <a:rPr lang="ru-RU" sz="1200" kern="1200" dirty="0" smtClean="0"/>
            <a:t> обучающихся (в т.ч. факторов риска суицидального поведения), сопровождение несовершеннолетнего(их), пережившего(их) психотравмирующее событие.	</a:t>
          </a:r>
          <a:endParaRPr lang="ru-RU" sz="12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Методическое и </a:t>
          </a:r>
          <a:r>
            <a:rPr lang="ru-RU" sz="1000" kern="1200" dirty="0" err="1" smtClean="0"/>
            <a:t>супервизорское</a:t>
          </a:r>
          <a:r>
            <a:rPr lang="ru-RU" sz="1000" kern="1200" dirty="0" smtClean="0"/>
            <a:t> сопровождение сложных (кризисных) случаев, участие в формировании и проведении мероприятий, направленных на профилактику социально-психологической </a:t>
          </a:r>
          <a:r>
            <a:rPr lang="ru-RU" sz="1000" kern="1200" dirty="0" err="1" smtClean="0"/>
            <a:t>дезадаптации</a:t>
          </a:r>
          <a:r>
            <a:rPr lang="ru-RU" sz="1000" kern="1200" dirty="0" smtClean="0"/>
            <a:t> среди обучающихся (в т.ч. суицидального, </a:t>
          </a:r>
          <a:r>
            <a:rPr lang="ru-RU" sz="1000" kern="1200" dirty="0" err="1" smtClean="0"/>
            <a:t>самоповреждающего</a:t>
          </a:r>
          <a:r>
            <a:rPr lang="ru-RU" sz="1000" kern="1200" dirty="0" smtClean="0"/>
            <a:t> поведения).	</a:t>
          </a:r>
          <a:endParaRPr lang="ru-RU" sz="1000" kern="1200" dirty="0"/>
        </a:p>
      </dsp:txBody>
      <dsp:txXfrm>
        <a:off x="1392518" y="2441878"/>
        <a:ext cx="6042290" cy="1594735"/>
      </dsp:txXfrm>
    </dsp:sp>
    <dsp:sp modelId="{7B112EEC-9705-4170-A132-8766BB19ECB1}">
      <dsp:nvSpPr>
        <dsp:cNvPr id="0" name=""/>
        <dsp:cNvSpPr/>
      </dsp:nvSpPr>
      <dsp:spPr>
        <a:xfrm>
          <a:off x="6812972" y="812591"/>
          <a:ext cx="796813" cy="796813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992255" y="812591"/>
        <a:ext cx="438247" cy="599602"/>
      </dsp:txXfrm>
    </dsp:sp>
    <dsp:sp modelId="{5DEE15C5-6BD0-4859-97BE-3D00B6976A6B}">
      <dsp:nvSpPr>
        <dsp:cNvPr id="0" name=""/>
        <dsp:cNvSpPr/>
      </dsp:nvSpPr>
      <dsp:spPr>
        <a:xfrm>
          <a:off x="7484424" y="2234598"/>
          <a:ext cx="796813" cy="796813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663707" y="2234598"/>
        <a:ext cx="438247" cy="59960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8F00BF-38EB-406E-B3F6-35F06D2D80DA}">
      <dsp:nvSpPr>
        <dsp:cNvPr id="0" name=""/>
        <dsp:cNvSpPr/>
      </dsp:nvSpPr>
      <dsp:spPr>
        <a:xfrm>
          <a:off x="0" y="-72425"/>
          <a:ext cx="7609786" cy="11578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Проведение </a:t>
          </a:r>
          <a:r>
            <a:rPr lang="ru-RU" sz="1700" b="1" i="1" kern="1200" smtClean="0"/>
            <a:t>выездного консультативного пункта (на базе ОО) для родителей </a:t>
          </a:r>
          <a:r>
            <a:rPr lang="ru-RU" sz="1700" kern="1200" smtClean="0"/>
            <a:t>обучающихся (находящихся в кризисных ситуациях/состояниях).</a:t>
          </a:r>
          <a:endParaRPr lang="ru-RU" sz="1700" kern="1200"/>
        </a:p>
      </dsp:txBody>
      <dsp:txXfrm>
        <a:off x="33912" y="-38513"/>
        <a:ext cx="6360392" cy="1090010"/>
      </dsp:txXfrm>
    </dsp:sp>
    <dsp:sp modelId="{C449CA9C-8DEE-41DE-94CF-233E2121B4C0}">
      <dsp:nvSpPr>
        <dsp:cNvPr id="0" name=""/>
        <dsp:cNvSpPr/>
      </dsp:nvSpPr>
      <dsp:spPr>
        <a:xfrm>
          <a:off x="564458" y="1084629"/>
          <a:ext cx="7609786" cy="11578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Проведение </a:t>
          </a:r>
          <a:r>
            <a:rPr lang="ru-RU" sz="1700" b="1" i="1" kern="1200" dirty="0" smtClean="0"/>
            <a:t>индивидуальных и/или семейных групповых психологических консультаций</a:t>
          </a:r>
          <a:r>
            <a:rPr lang="ru-RU" sz="1700" kern="1200" dirty="0" smtClean="0"/>
            <a:t> по вопросам </a:t>
          </a:r>
          <a:r>
            <a:rPr lang="ru-RU" sz="1700" kern="1200" dirty="0" err="1" smtClean="0"/>
            <a:t>совладания</a:t>
          </a:r>
          <a:r>
            <a:rPr lang="ru-RU" sz="1700" kern="1200" dirty="0" smtClean="0"/>
            <a:t> в кризисных ситуациях, сложных семейных взаимоотношениях с несовершеннолетним</a:t>
          </a:r>
          <a:endParaRPr lang="ru-RU" sz="1700" kern="1200" dirty="0"/>
        </a:p>
      </dsp:txBody>
      <dsp:txXfrm>
        <a:off x="598370" y="1118541"/>
        <a:ext cx="6117918" cy="1090010"/>
      </dsp:txXfrm>
    </dsp:sp>
    <dsp:sp modelId="{9B9D0D32-15B1-4FC3-90CD-2580969FD838}">
      <dsp:nvSpPr>
        <dsp:cNvPr id="0" name=""/>
        <dsp:cNvSpPr/>
      </dsp:nvSpPr>
      <dsp:spPr>
        <a:xfrm>
          <a:off x="1342903" y="2259498"/>
          <a:ext cx="7609786" cy="15999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Проведение родительского собрания «Кризисные ситуации в жизни подростка: как пережить их вместе» или «Как помочь ребенку справится с Интернет угрозами (суицидальные группы, рискованное поведение и т.п.)»</a:t>
          </a:r>
          <a:endParaRPr lang="ru-RU" sz="1700" kern="1200" dirty="0"/>
        </a:p>
      </dsp:txBody>
      <dsp:txXfrm>
        <a:off x="1389764" y="2306359"/>
        <a:ext cx="6092020" cy="1506231"/>
      </dsp:txXfrm>
    </dsp:sp>
    <dsp:sp modelId="{7B112EEC-9705-4170-A132-8766BB19ECB1}">
      <dsp:nvSpPr>
        <dsp:cNvPr id="0" name=""/>
        <dsp:cNvSpPr/>
      </dsp:nvSpPr>
      <dsp:spPr>
        <a:xfrm>
          <a:off x="6857193" y="767494"/>
          <a:ext cx="752592" cy="75259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026526" y="767494"/>
        <a:ext cx="413926" cy="566325"/>
      </dsp:txXfrm>
    </dsp:sp>
    <dsp:sp modelId="{5DEE15C5-6BD0-4859-97BE-3D00B6976A6B}">
      <dsp:nvSpPr>
        <dsp:cNvPr id="0" name=""/>
        <dsp:cNvSpPr/>
      </dsp:nvSpPr>
      <dsp:spPr>
        <a:xfrm>
          <a:off x="7528645" y="2110583"/>
          <a:ext cx="752592" cy="75259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697978" y="2110583"/>
        <a:ext cx="413926" cy="5663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982CC4-37F9-4FDA-BF95-7C25FC216C9D}">
      <dsp:nvSpPr>
        <dsp:cNvPr id="0" name=""/>
        <dsp:cNvSpPr/>
      </dsp:nvSpPr>
      <dsp:spPr>
        <a:xfrm>
          <a:off x="0" y="0"/>
          <a:ext cx="6736686" cy="6429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solidFill>
                <a:schemeClr val="tx1"/>
              </a:solidFill>
            </a:rPr>
            <a:t>Построение системы коммуникации</a:t>
          </a:r>
          <a:endParaRPr lang="ru-RU" sz="1400" b="1" i="1" kern="1200" dirty="0">
            <a:solidFill>
              <a:schemeClr val="tx1"/>
            </a:solidFill>
          </a:endParaRPr>
        </a:p>
      </dsp:txBody>
      <dsp:txXfrm>
        <a:off x="18831" y="18831"/>
        <a:ext cx="5967683" cy="605275"/>
      </dsp:txXfrm>
    </dsp:sp>
    <dsp:sp modelId="{7D95D2D5-9F5D-4A8A-9F41-58009A48DA70}">
      <dsp:nvSpPr>
        <dsp:cNvPr id="0" name=""/>
        <dsp:cNvSpPr/>
      </dsp:nvSpPr>
      <dsp:spPr>
        <a:xfrm>
          <a:off x="503064" y="732234"/>
          <a:ext cx="6736686" cy="6429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solidFill>
                <a:schemeClr val="tx1"/>
              </a:solidFill>
            </a:rPr>
            <a:t>Контроль слухов</a:t>
          </a:r>
          <a:endParaRPr lang="ru-RU" sz="1400" b="1" i="1" kern="1200" dirty="0">
            <a:solidFill>
              <a:schemeClr val="tx1"/>
            </a:solidFill>
          </a:endParaRPr>
        </a:p>
      </dsp:txBody>
      <dsp:txXfrm>
        <a:off x="521895" y="751065"/>
        <a:ext cx="5778051" cy="605275"/>
      </dsp:txXfrm>
    </dsp:sp>
    <dsp:sp modelId="{2192B836-9C3C-4D6B-A337-59C6783EE0CB}">
      <dsp:nvSpPr>
        <dsp:cNvPr id="0" name=""/>
        <dsp:cNvSpPr/>
      </dsp:nvSpPr>
      <dsp:spPr>
        <a:xfrm>
          <a:off x="1006128" y="1464468"/>
          <a:ext cx="6736686" cy="6429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solidFill>
                <a:schemeClr val="tx1"/>
              </a:solidFill>
            </a:rPr>
            <a:t>Обеспечение первой помощи (психологической, социальной и медицинской) </a:t>
          </a:r>
          <a:endParaRPr lang="ru-RU" sz="1400" b="1" i="1" kern="1200" dirty="0">
            <a:solidFill>
              <a:schemeClr val="tx1"/>
            </a:solidFill>
          </a:endParaRPr>
        </a:p>
      </dsp:txBody>
      <dsp:txXfrm>
        <a:off x="1024959" y="1483299"/>
        <a:ext cx="5778051" cy="605275"/>
      </dsp:txXfrm>
    </dsp:sp>
    <dsp:sp modelId="{9EBAB90A-7C80-4DCA-8720-8238A3A04E8F}">
      <dsp:nvSpPr>
        <dsp:cNvPr id="0" name=""/>
        <dsp:cNvSpPr/>
      </dsp:nvSpPr>
      <dsp:spPr>
        <a:xfrm>
          <a:off x="1509192" y="2196703"/>
          <a:ext cx="6736686" cy="6429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solidFill>
                <a:schemeClr val="tx1"/>
              </a:solidFill>
            </a:rPr>
            <a:t>Взаимодействие со СМИ</a:t>
          </a:r>
          <a:endParaRPr lang="ru-RU" sz="1400" b="1" i="1" kern="1200" dirty="0">
            <a:solidFill>
              <a:schemeClr val="tx1"/>
            </a:solidFill>
          </a:endParaRPr>
        </a:p>
      </dsp:txBody>
      <dsp:txXfrm>
        <a:off x="1528023" y="2215534"/>
        <a:ext cx="5778051" cy="605275"/>
      </dsp:txXfrm>
    </dsp:sp>
    <dsp:sp modelId="{0DC656D8-AAA0-428A-B58F-3D03A3B7BD05}">
      <dsp:nvSpPr>
        <dsp:cNvPr id="0" name=""/>
        <dsp:cNvSpPr/>
      </dsp:nvSpPr>
      <dsp:spPr>
        <a:xfrm>
          <a:off x="2012257" y="2928937"/>
          <a:ext cx="6736686" cy="6429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solidFill>
                <a:schemeClr val="tx1"/>
              </a:solidFill>
            </a:rPr>
            <a:t>Обеспечение эвакуации и перевозки  </a:t>
          </a:r>
          <a:endParaRPr lang="ru-RU" sz="1400" b="1" i="1" kern="1200" dirty="0">
            <a:solidFill>
              <a:schemeClr val="tx1"/>
            </a:solidFill>
          </a:endParaRPr>
        </a:p>
      </dsp:txBody>
      <dsp:txXfrm>
        <a:off x="2031088" y="2947768"/>
        <a:ext cx="5778051" cy="605275"/>
      </dsp:txXfrm>
    </dsp:sp>
    <dsp:sp modelId="{9ED5B877-FAC9-468C-B60D-79AA6C3E7D99}">
      <dsp:nvSpPr>
        <dsp:cNvPr id="0" name=""/>
        <dsp:cNvSpPr/>
      </dsp:nvSpPr>
      <dsp:spPr>
        <a:xfrm>
          <a:off x="6318777" y="469701"/>
          <a:ext cx="417909" cy="417909"/>
        </a:xfrm>
        <a:prstGeom prst="downArrow">
          <a:avLst>
            <a:gd name="adj1" fmla="val 55000"/>
            <a:gd name="adj2" fmla="val 45000"/>
          </a:avLst>
        </a:prstGeom>
        <a:solidFill>
          <a:srgbClr val="C00000">
            <a:alpha val="90000"/>
          </a:srgb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>
            <a:solidFill>
              <a:schemeClr val="tx1"/>
            </a:solidFill>
          </a:endParaRPr>
        </a:p>
      </dsp:txBody>
      <dsp:txXfrm>
        <a:off x="6412807" y="469701"/>
        <a:ext cx="229849" cy="314477"/>
      </dsp:txXfrm>
    </dsp:sp>
    <dsp:sp modelId="{04886EAC-FDD8-4D19-A1DB-5D1DFBE647BB}">
      <dsp:nvSpPr>
        <dsp:cNvPr id="0" name=""/>
        <dsp:cNvSpPr/>
      </dsp:nvSpPr>
      <dsp:spPr>
        <a:xfrm>
          <a:off x="6821841" y="1201935"/>
          <a:ext cx="417909" cy="417909"/>
        </a:xfrm>
        <a:prstGeom prst="downArrow">
          <a:avLst>
            <a:gd name="adj1" fmla="val 55000"/>
            <a:gd name="adj2" fmla="val 45000"/>
          </a:avLst>
        </a:prstGeom>
        <a:solidFill>
          <a:srgbClr val="C00000">
            <a:alpha val="90000"/>
          </a:srgb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>
            <a:solidFill>
              <a:schemeClr val="tx1"/>
            </a:solidFill>
          </a:endParaRPr>
        </a:p>
      </dsp:txBody>
      <dsp:txXfrm>
        <a:off x="6915871" y="1201935"/>
        <a:ext cx="229849" cy="314477"/>
      </dsp:txXfrm>
    </dsp:sp>
    <dsp:sp modelId="{C929AEC5-A22C-4EDF-AC74-0752E1E0F1DA}">
      <dsp:nvSpPr>
        <dsp:cNvPr id="0" name=""/>
        <dsp:cNvSpPr/>
      </dsp:nvSpPr>
      <dsp:spPr>
        <a:xfrm>
          <a:off x="7324906" y="1923454"/>
          <a:ext cx="417909" cy="417909"/>
        </a:xfrm>
        <a:prstGeom prst="downArrow">
          <a:avLst>
            <a:gd name="adj1" fmla="val 55000"/>
            <a:gd name="adj2" fmla="val 45000"/>
          </a:avLst>
        </a:prstGeom>
        <a:solidFill>
          <a:srgbClr val="C00000">
            <a:alpha val="90000"/>
          </a:srgb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>
            <a:solidFill>
              <a:schemeClr val="tx1"/>
            </a:solidFill>
          </a:endParaRPr>
        </a:p>
      </dsp:txBody>
      <dsp:txXfrm>
        <a:off x="7418936" y="1923454"/>
        <a:ext cx="229849" cy="314477"/>
      </dsp:txXfrm>
    </dsp:sp>
    <dsp:sp modelId="{2242AA16-6465-447F-8458-2A175272D5E5}">
      <dsp:nvSpPr>
        <dsp:cNvPr id="0" name=""/>
        <dsp:cNvSpPr/>
      </dsp:nvSpPr>
      <dsp:spPr>
        <a:xfrm>
          <a:off x="7827970" y="2662832"/>
          <a:ext cx="417909" cy="417909"/>
        </a:xfrm>
        <a:prstGeom prst="downArrow">
          <a:avLst>
            <a:gd name="adj1" fmla="val 55000"/>
            <a:gd name="adj2" fmla="val 45000"/>
          </a:avLst>
        </a:prstGeom>
        <a:solidFill>
          <a:srgbClr val="C00000">
            <a:alpha val="90000"/>
          </a:srgb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>
            <a:solidFill>
              <a:schemeClr val="tx1"/>
            </a:solidFill>
          </a:endParaRPr>
        </a:p>
      </dsp:txBody>
      <dsp:txXfrm>
        <a:off x="7922000" y="2662832"/>
        <a:ext cx="229849" cy="3144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D54DB5-7B21-41F2-9A32-C51D27F803B3}">
      <dsp:nvSpPr>
        <dsp:cNvPr id="0" name=""/>
        <dsp:cNvSpPr/>
      </dsp:nvSpPr>
      <dsp:spPr>
        <a:xfrm>
          <a:off x="0" y="332389"/>
          <a:ext cx="7251454" cy="5292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681BF2-C2D6-475E-89B2-B98B1B1A30B0}">
      <dsp:nvSpPr>
        <dsp:cNvPr id="0" name=""/>
        <dsp:cNvSpPr/>
      </dsp:nvSpPr>
      <dsp:spPr>
        <a:xfrm>
          <a:off x="362572" y="22429"/>
          <a:ext cx="5076017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861" tIns="0" rIns="191861" bIns="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–– определение спектра проблем и трудностей, в разрешении которых обучающимся, их родителям (законным представителям) требуется помощь специалистов межведомственной команды</a:t>
          </a:r>
          <a:endParaRPr lang="ru-RU" sz="1100" kern="1200" dirty="0"/>
        </a:p>
      </dsp:txBody>
      <dsp:txXfrm>
        <a:off x="392834" y="52691"/>
        <a:ext cx="5015493" cy="559396"/>
      </dsp:txXfrm>
    </dsp:sp>
    <dsp:sp modelId="{EB091898-1A4B-4D69-9E57-1BB5545E906C}">
      <dsp:nvSpPr>
        <dsp:cNvPr id="0" name=""/>
        <dsp:cNvSpPr/>
      </dsp:nvSpPr>
      <dsp:spPr>
        <a:xfrm>
          <a:off x="0" y="1284949"/>
          <a:ext cx="7251454" cy="112455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2793" tIns="437388" rIns="562793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–– выявление клинических состояний, требующих квалифицированной помощи клинического психолога и/или психиатра (посттравматическое стрессовое расстройство, тревожные расстройства, депрессия и др.), 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координационное сопровождение обращения к данным специалистам</a:t>
          </a:r>
          <a:endParaRPr lang="ru-RU" sz="1100" kern="1200" dirty="0"/>
        </a:p>
      </dsp:txBody>
      <dsp:txXfrm>
        <a:off x="0" y="1284949"/>
        <a:ext cx="7251454" cy="1124550"/>
      </dsp:txXfrm>
    </dsp:sp>
    <dsp:sp modelId="{79E2ECE5-8FA7-4EAC-978F-7CA841F8985C}">
      <dsp:nvSpPr>
        <dsp:cNvPr id="0" name=""/>
        <dsp:cNvSpPr/>
      </dsp:nvSpPr>
      <dsp:spPr>
        <a:xfrm>
          <a:off x="362572" y="974989"/>
          <a:ext cx="5076017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861" tIns="0" rIns="191861" bIns="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–– оценка психологического состояния и помощь в его стабилизации, в том числе:</a:t>
          </a:r>
          <a:endParaRPr lang="ru-RU" sz="1100" kern="1200" dirty="0"/>
        </a:p>
      </dsp:txBody>
      <dsp:txXfrm>
        <a:off x="392834" y="1005251"/>
        <a:ext cx="5015493" cy="559396"/>
      </dsp:txXfrm>
    </dsp:sp>
    <dsp:sp modelId="{1270D0B9-BB76-4709-B1AE-C7DF404AA28E}">
      <dsp:nvSpPr>
        <dsp:cNvPr id="0" name=""/>
        <dsp:cNvSpPr/>
      </dsp:nvSpPr>
      <dsp:spPr>
        <a:xfrm>
          <a:off x="0" y="2832860"/>
          <a:ext cx="7251454" cy="5292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1D7FEF-A5EC-4FE1-ABD7-657608E30AA4}">
      <dsp:nvSpPr>
        <dsp:cNvPr id="0" name=""/>
        <dsp:cNvSpPr/>
      </dsp:nvSpPr>
      <dsp:spPr>
        <a:xfrm>
          <a:off x="362572" y="2522899"/>
          <a:ext cx="5076017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861" tIns="0" rIns="191861" bIns="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–– определение необходимости и разработка содержания индивидуальной программы психологической помощи</a:t>
          </a:r>
          <a:endParaRPr lang="ru-RU" sz="1100" kern="1200" dirty="0"/>
        </a:p>
      </dsp:txBody>
      <dsp:txXfrm>
        <a:off x="392834" y="2553161"/>
        <a:ext cx="5015493" cy="559396"/>
      </dsp:txXfrm>
    </dsp:sp>
    <dsp:sp modelId="{516F82CC-2BCE-4950-A22C-6FE513359A91}">
      <dsp:nvSpPr>
        <dsp:cNvPr id="0" name=""/>
        <dsp:cNvSpPr/>
      </dsp:nvSpPr>
      <dsp:spPr>
        <a:xfrm>
          <a:off x="0" y="3785420"/>
          <a:ext cx="7251454" cy="5292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EFA9E7-E085-4BA5-BA0C-E55AE46C81D6}">
      <dsp:nvSpPr>
        <dsp:cNvPr id="0" name=""/>
        <dsp:cNvSpPr/>
      </dsp:nvSpPr>
      <dsp:spPr>
        <a:xfrm>
          <a:off x="362572" y="3475460"/>
          <a:ext cx="5076017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861" tIns="0" rIns="191861" bIns="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–– развитие существующих ресурсов социальной поддержки обучающихся и их родителей (законных представителей), в том числе с привлечением сообществ, мероприятий с участием </a:t>
          </a:r>
          <a:r>
            <a:rPr lang="ru-RU" sz="1100" kern="1200" dirty="0" err="1" smtClean="0"/>
            <a:t>референтных</a:t>
          </a:r>
          <a:r>
            <a:rPr lang="ru-RU" sz="1100" kern="1200" dirty="0" smtClean="0"/>
            <a:t> лиц</a:t>
          </a:r>
          <a:endParaRPr lang="ru-RU" sz="1100" kern="1200" dirty="0"/>
        </a:p>
      </dsp:txBody>
      <dsp:txXfrm>
        <a:off x="392834" y="3505722"/>
        <a:ext cx="5015493" cy="5593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D54DB5-7B21-41F2-9A32-C51D27F803B3}">
      <dsp:nvSpPr>
        <dsp:cNvPr id="0" name=""/>
        <dsp:cNvSpPr/>
      </dsp:nvSpPr>
      <dsp:spPr>
        <a:xfrm>
          <a:off x="0" y="345665"/>
          <a:ext cx="7251454" cy="478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681BF2-C2D6-475E-89B2-B98B1B1A30B0}">
      <dsp:nvSpPr>
        <dsp:cNvPr id="0" name=""/>
        <dsp:cNvSpPr/>
      </dsp:nvSpPr>
      <dsp:spPr>
        <a:xfrm>
          <a:off x="362572" y="65225"/>
          <a:ext cx="5076017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861" tIns="0" rIns="191861" bIns="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–– проблемы, связанные с организацией жизнедеятельности (место проживания, питание, медикаменты, наличие одежды и предметов быта);</a:t>
          </a:r>
          <a:endParaRPr lang="ru-RU" sz="1100" kern="1200" dirty="0"/>
        </a:p>
      </dsp:txBody>
      <dsp:txXfrm>
        <a:off x="389952" y="92605"/>
        <a:ext cx="5021257" cy="506120"/>
      </dsp:txXfrm>
    </dsp:sp>
    <dsp:sp modelId="{7FB9BF42-3497-42C2-8385-C7727B50998F}">
      <dsp:nvSpPr>
        <dsp:cNvPr id="0" name=""/>
        <dsp:cNvSpPr/>
      </dsp:nvSpPr>
      <dsp:spPr>
        <a:xfrm>
          <a:off x="0" y="1207505"/>
          <a:ext cx="7251454" cy="478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CA2ABA-D079-46A4-919D-143F25666BB4}">
      <dsp:nvSpPr>
        <dsp:cNvPr id="0" name=""/>
        <dsp:cNvSpPr/>
      </dsp:nvSpPr>
      <dsp:spPr>
        <a:xfrm>
          <a:off x="362572" y="927065"/>
          <a:ext cx="5076017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861" tIns="0" rIns="191861" bIns="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–– проблемы доступности медицинской, социальной </a:t>
          </a:r>
          <a:r>
            <a:rPr lang="ru-RU" sz="1100" kern="1200" smtClean="0"/>
            <a:t>и психологической помощи;</a:t>
          </a:r>
          <a:endParaRPr lang="ru-RU" sz="1100" kern="1200" dirty="0" smtClean="0"/>
        </a:p>
      </dsp:txBody>
      <dsp:txXfrm>
        <a:off x="389952" y="954445"/>
        <a:ext cx="5021257" cy="506120"/>
      </dsp:txXfrm>
    </dsp:sp>
    <dsp:sp modelId="{850EE38A-5332-40C4-BC3C-9F38193DDC8A}">
      <dsp:nvSpPr>
        <dsp:cNvPr id="0" name=""/>
        <dsp:cNvSpPr/>
      </dsp:nvSpPr>
      <dsp:spPr>
        <a:xfrm>
          <a:off x="0" y="2069345"/>
          <a:ext cx="7251454" cy="478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44B984-513B-4BFB-A7A5-AF529071D4F2}">
      <dsp:nvSpPr>
        <dsp:cNvPr id="0" name=""/>
        <dsp:cNvSpPr/>
      </dsp:nvSpPr>
      <dsp:spPr>
        <a:xfrm>
          <a:off x="362572" y="1788905"/>
          <a:ext cx="5076017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861" tIns="0" rIns="191861" bIns="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–– девиантное (отклоняющееся) поведение (агрессия</a:t>
          </a:r>
          <a:r>
            <a:rPr lang="ru-RU" sz="1100" kern="1200" smtClean="0"/>
            <a:t>, правонарушения, злоупотребление психоактивными веществами и др.);</a:t>
          </a:r>
          <a:endParaRPr lang="ru-RU" sz="1100" kern="1200" dirty="0" smtClean="0"/>
        </a:p>
      </dsp:txBody>
      <dsp:txXfrm>
        <a:off x="389952" y="1816285"/>
        <a:ext cx="5021257" cy="506120"/>
      </dsp:txXfrm>
    </dsp:sp>
    <dsp:sp modelId="{A7100D4D-BCE8-4F5A-AE01-47A72E685D4A}">
      <dsp:nvSpPr>
        <dsp:cNvPr id="0" name=""/>
        <dsp:cNvSpPr/>
      </dsp:nvSpPr>
      <dsp:spPr>
        <a:xfrm>
          <a:off x="0" y="2931185"/>
          <a:ext cx="7251454" cy="478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189406-7739-4FFF-9F0A-10D70B56E4D9}">
      <dsp:nvSpPr>
        <dsp:cNvPr id="0" name=""/>
        <dsp:cNvSpPr/>
      </dsp:nvSpPr>
      <dsp:spPr>
        <a:xfrm>
          <a:off x="362572" y="2650745"/>
          <a:ext cx="5076017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861" tIns="0" rIns="191861" bIns="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–– трудности в обучении;</a:t>
          </a:r>
        </a:p>
      </dsp:txBody>
      <dsp:txXfrm>
        <a:off x="389952" y="2678125"/>
        <a:ext cx="5021257" cy="506120"/>
      </dsp:txXfrm>
    </dsp:sp>
    <dsp:sp modelId="{B307C635-FA67-4672-8656-F8F2AE0AEFD2}">
      <dsp:nvSpPr>
        <dsp:cNvPr id="0" name=""/>
        <dsp:cNvSpPr/>
      </dsp:nvSpPr>
      <dsp:spPr>
        <a:xfrm>
          <a:off x="0" y="3793025"/>
          <a:ext cx="7251454" cy="4788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7901DD-B303-4C61-950B-17DDA2F61512}">
      <dsp:nvSpPr>
        <dsp:cNvPr id="0" name=""/>
        <dsp:cNvSpPr/>
      </dsp:nvSpPr>
      <dsp:spPr>
        <a:xfrm>
          <a:off x="362572" y="3512585"/>
          <a:ext cx="5076017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861" tIns="0" rIns="191861" bIns="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–– признаки социально-психологической дезадаптации и психологические проблемы, связанные с переживанием текущих </a:t>
          </a:r>
          <a:r>
            <a:rPr lang="ru-RU" sz="1100" kern="1200" dirty="0" smtClean="0"/>
            <a:t>событий</a:t>
          </a:r>
          <a:endParaRPr lang="ru-RU" sz="1100" kern="1200" dirty="0" smtClean="0"/>
        </a:p>
      </dsp:txBody>
      <dsp:txXfrm>
        <a:off x="389952" y="3539965"/>
        <a:ext cx="5021257" cy="506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87A13-31D5-47C5-9268-0930D5136B4E}">
      <dsp:nvSpPr>
        <dsp:cNvPr id="0" name=""/>
        <dsp:cNvSpPr/>
      </dsp:nvSpPr>
      <dsp:spPr>
        <a:xfrm rot="5400000">
          <a:off x="-124155" y="125555"/>
          <a:ext cx="827701" cy="5793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01</a:t>
          </a:r>
          <a:endParaRPr lang="ru-RU" sz="1200" kern="1200" dirty="0"/>
        </a:p>
      </dsp:txBody>
      <dsp:txXfrm rot="-5400000">
        <a:off x="1" y="291096"/>
        <a:ext cx="579391" cy="248310"/>
      </dsp:txXfrm>
    </dsp:sp>
    <dsp:sp modelId="{252F4751-C4F1-405B-A217-31B5C582896F}">
      <dsp:nvSpPr>
        <dsp:cNvPr id="0" name=""/>
        <dsp:cNvSpPr/>
      </dsp:nvSpPr>
      <dsp:spPr>
        <a:xfrm rot="5400000">
          <a:off x="2599585" y="-2018794"/>
          <a:ext cx="538006" cy="45783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ФЕДЕРАЛЬНЫЙ УРОВЕНЬ</a:t>
          </a:r>
          <a:endParaRPr lang="ru-RU" sz="1200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1" kern="1200" dirty="0" smtClean="0"/>
            <a:t>Психологи мобильной бригады ФКЦ МГППУ </a:t>
          </a:r>
          <a:r>
            <a:rPr lang="ru-RU" sz="1200" i="1" kern="1200" dirty="0" err="1" smtClean="0"/>
            <a:t>Минпросвещения</a:t>
          </a:r>
          <a:r>
            <a:rPr lang="ru-RU" sz="1200" i="1" kern="1200" dirty="0" smtClean="0"/>
            <a:t> России</a:t>
          </a:r>
          <a:endParaRPr lang="ru-RU" sz="1200" i="1" kern="1200" dirty="0"/>
        </a:p>
      </dsp:txBody>
      <dsp:txXfrm rot="-5400000">
        <a:off x="579392" y="27662"/>
        <a:ext cx="4552131" cy="485480"/>
      </dsp:txXfrm>
    </dsp:sp>
    <dsp:sp modelId="{862641B0-03FA-45E3-838E-8259450B04FB}">
      <dsp:nvSpPr>
        <dsp:cNvPr id="0" name=""/>
        <dsp:cNvSpPr/>
      </dsp:nvSpPr>
      <dsp:spPr>
        <a:xfrm rot="5400000">
          <a:off x="-124155" y="737416"/>
          <a:ext cx="827701" cy="5793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02</a:t>
          </a:r>
          <a:endParaRPr lang="ru-RU" sz="1200" kern="1200" dirty="0"/>
        </a:p>
      </dsp:txBody>
      <dsp:txXfrm rot="-5400000">
        <a:off x="1" y="902957"/>
        <a:ext cx="579391" cy="248310"/>
      </dsp:txXfrm>
    </dsp:sp>
    <dsp:sp modelId="{759390DA-D6C1-4B46-A391-785C25E22A83}">
      <dsp:nvSpPr>
        <dsp:cNvPr id="0" name=""/>
        <dsp:cNvSpPr/>
      </dsp:nvSpPr>
      <dsp:spPr>
        <a:xfrm rot="5400000">
          <a:off x="2599585" y="-1406932"/>
          <a:ext cx="538006" cy="45783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РЕГИОНАЛЬНЫЙ УРОВЕНЬ</a:t>
          </a:r>
          <a:endParaRPr lang="ru-RU" sz="1200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1" kern="1200" dirty="0" smtClean="0"/>
            <a:t>Специалисты антикризисных служб субъекта РФ</a:t>
          </a:r>
          <a:endParaRPr lang="ru-RU" sz="1200" i="1" kern="1200" dirty="0"/>
        </a:p>
      </dsp:txBody>
      <dsp:txXfrm rot="-5400000">
        <a:off x="579392" y="639524"/>
        <a:ext cx="4552131" cy="485480"/>
      </dsp:txXfrm>
    </dsp:sp>
    <dsp:sp modelId="{E644EA00-C748-4ABB-8F81-8AAE8D40B778}">
      <dsp:nvSpPr>
        <dsp:cNvPr id="0" name=""/>
        <dsp:cNvSpPr/>
      </dsp:nvSpPr>
      <dsp:spPr>
        <a:xfrm rot="5400000">
          <a:off x="-124155" y="1349278"/>
          <a:ext cx="827701" cy="5793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03</a:t>
          </a:r>
          <a:endParaRPr lang="ru-RU" sz="1200" kern="1200" dirty="0"/>
        </a:p>
      </dsp:txBody>
      <dsp:txXfrm rot="-5400000">
        <a:off x="1" y="1514819"/>
        <a:ext cx="579391" cy="248310"/>
      </dsp:txXfrm>
    </dsp:sp>
    <dsp:sp modelId="{2E6284FE-8C4C-44D3-B184-39F6EDB51456}">
      <dsp:nvSpPr>
        <dsp:cNvPr id="0" name=""/>
        <dsp:cNvSpPr/>
      </dsp:nvSpPr>
      <dsp:spPr>
        <a:xfrm rot="5400000">
          <a:off x="2599585" y="-795070"/>
          <a:ext cx="538006" cy="45783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МУНИЦИПАЛЬНЫЙ УРОВЕНЬ</a:t>
          </a:r>
          <a:endParaRPr lang="ru-RU" sz="1200" kern="1200" dirty="0"/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1" kern="1200" dirty="0" smtClean="0"/>
            <a:t>Педагоги-психологи ОО</a:t>
          </a:r>
          <a:endParaRPr lang="ru-RU" sz="1200" i="1" kern="1200" dirty="0"/>
        </a:p>
      </dsp:txBody>
      <dsp:txXfrm rot="-5400000">
        <a:off x="579392" y="1251386"/>
        <a:ext cx="4552131" cy="4854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E80C19-F0A0-4043-A605-124353C25885}">
      <dsp:nvSpPr>
        <dsp:cNvPr id="0" name=""/>
        <dsp:cNvSpPr/>
      </dsp:nvSpPr>
      <dsp:spPr>
        <a:xfrm rot="5400000">
          <a:off x="140970" y="397482"/>
          <a:ext cx="422403" cy="702869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B7DAC2-6118-402C-A507-59528A44D990}">
      <dsp:nvSpPr>
        <dsp:cNvPr id="0" name=""/>
        <dsp:cNvSpPr/>
      </dsp:nvSpPr>
      <dsp:spPr>
        <a:xfrm>
          <a:off x="70461" y="607488"/>
          <a:ext cx="634554" cy="556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41 МАБ СПОО</a:t>
          </a:r>
          <a:endParaRPr lang="ru-RU" sz="700" b="1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0461" y="607488"/>
        <a:ext cx="634554" cy="556224"/>
      </dsp:txXfrm>
    </dsp:sp>
    <dsp:sp modelId="{771D3398-95B0-4F28-9C86-CD48577A98E2}">
      <dsp:nvSpPr>
        <dsp:cNvPr id="0" name=""/>
        <dsp:cNvSpPr/>
      </dsp:nvSpPr>
      <dsp:spPr>
        <a:xfrm>
          <a:off x="585288" y="345736"/>
          <a:ext cx="119727" cy="119727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9134CE-1957-40F6-8E45-A62854597586}">
      <dsp:nvSpPr>
        <dsp:cNvPr id="0" name=""/>
        <dsp:cNvSpPr/>
      </dsp:nvSpPr>
      <dsp:spPr>
        <a:xfrm rot="5400000">
          <a:off x="917789" y="205257"/>
          <a:ext cx="422403" cy="702869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4D1640-7CF8-4AF2-82EB-52042AE68B8A}">
      <dsp:nvSpPr>
        <dsp:cNvPr id="0" name=""/>
        <dsp:cNvSpPr/>
      </dsp:nvSpPr>
      <dsp:spPr>
        <a:xfrm>
          <a:off x="847279" y="415264"/>
          <a:ext cx="634554" cy="556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333 специалиста</a:t>
          </a:r>
          <a:endParaRPr lang="ru-RU" sz="700" b="1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47279" y="415264"/>
        <a:ext cx="634554" cy="55622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E80C19-F0A0-4043-A605-124353C25885}">
      <dsp:nvSpPr>
        <dsp:cNvPr id="0" name=""/>
        <dsp:cNvSpPr/>
      </dsp:nvSpPr>
      <dsp:spPr>
        <a:xfrm rot="5400000">
          <a:off x="140970" y="397482"/>
          <a:ext cx="422403" cy="702869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B7DAC2-6118-402C-A507-59528A44D990}">
      <dsp:nvSpPr>
        <dsp:cNvPr id="0" name=""/>
        <dsp:cNvSpPr/>
      </dsp:nvSpPr>
      <dsp:spPr>
        <a:xfrm>
          <a:off x="70461" y="607488"/>
          <a:ext cx="634554" cy="556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34 МАБ</a:t>
          </a:r>
          <a:endParaRPr lang="ru-RU" sz="700" b="1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0461" y="607488"/>
        <a:ext cx="634554" cy="556224"/>
      </dsp:txXfrm>
    </dsp:sp>
    <dsp:sp modelId="{771D3398-95B0-4F28-9C86-CD48577A98E2}">
      <dsp:nvSpPr>
        <dsp:cNvPr id="0" name=""/>
        <dsp:cNvSpPr/>
      </dsp:nvSpPr>
      <dsp:spPr>
        <a:xfrm>
          <a:off x="585288" y="345736"/>
          <a:ext cx="119727" cy="119727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43C449-725B-4683-B74C-F73B4DCBA962}">
      <dsp:nvSpPr>
        <dsp:cNvPr id="0" name=""/>
        <dsp:cNvSpPr/>
      </dsp:nvSpPr>
      <dsp:spPr>
        <a:xfrm rot="5400000">
          <a:off x="917789" y="205257"/>
          <a:ext cx="422403" cy="702869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254C03-D630-4A43-A5E8-25B9A9447CB7}">
      <dsp:nvSpPr>
        <dsp:cNvPr id="0" name=""/>
        <dsp:cNvSpPr/>
      </dsp:nvSpPr>
      <dsp:spPr>
        <a:xfrm>
          <a:off x="847279" y="415264"/>
          <a:ext cx="634554" cy="556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481 специалиста</a:t>
          </a:r>
          <a:endParaRPr lang="ru-RU" sz="700" b="1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47279" y="415264"/>
        <a:ext cx="634554" cy="55622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765366-08BD-4FD6-963E-CD754B1CA384}">
      <dsp:nvSpPr>
        <dsp:cNvPr id="0" name=""/>
        <dsp:cNvSpPr/>
      </dsp:nvSpPr>
      <dsp:spPr>
        <a:xfrm>
          <a:off x="529183" y="0"/>
          <a:ext cx="5997413" cy="2034117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6F3A63-AF0E-4DB9-AE7A-866442F3FFF6}">
      <dsp:nvSpPr>
        <dsp:cNvPr id="0" name=""/>
        <dsp:cNvSpPr/>
      </dsp:nvSpPr>
      <dsp:spPr>
        <a:xfrm>
          <a:off x="3100" y="610235"/>
          <a:ext cx="1355688" cy="81364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Создание МАБ (Приказ/Постановление + Положение+ Состав+ План работы)</a:t>
          </a:r>
          <a:endParaRPr lang="ru-RU" sz="800" kern="1200" dirty="0"/>
        </a:p>
      </dsp:txBody>
      <dsp:txXfrm>
        <a:off x="42819" y="649954"/>
        <a:ext cx="1276250" cy="734208"/>
      </dsp:txXfrm>
    </dsp:sp>
    <dsp:sp modelId="{9B852DDB-6FA6-4B13-B1C6-D6E6A119A76D}">
      <dsp:nvSpPr>
        <dsp:cNvPr id="0" name=""/>
        <dsp:cNvSpPr/>
      </dsp:nvSpPr>
      <dsp:spPr>
        <a:xfrm>
          <a:off x="1426573" y="610235"/>
          <a:ext cx="1355688" cy="81364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Обучение специалистов МАБ</a:t>
          </a:r>
          <a:endParaRPr lang="ru-RU" sz="800" kern="1200" dirty="0"/>
        </a:p>
      </dsp:txBody>
      <dsp:txXfrm>
        <a:off x="1466292" y="649954"/>
        <a:ext cx="1276250" cy="734208"/>
      </dsp:txXfrm>
    </dsp:sp>
    <dsp:sp modelId="{AE767003-1C1F-4187-A69F-0EA8F0CD0802}">
      <dsp:nvSpPr>
        <dsp:cNvPr id="0" name=""/>
        <dsp:cNvSpPr/>
      </dsp:nvSpPr>
      <dsp:spPr>
        <a:xfrm>
          <a:off x="2850045" y="610235"/>
          <a:ext cx="1355688" cy="81364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Распределение функций специалистов МАБ</a:t>
          </a:r>
          <a:endParaRPr lang="ru-RU" sz="800" kern="1200" dirty="0"/>
        </a:p>
      </dsp:txBody>
      <dsp:txXfrm>
        <a:off x="2889764" y="649954"/>
        <a:ext cx="1276250" cy="734208"/>
      </dsp:txXfrm>
    </dsp:sp>
    <dsp:sp modelId="{B77DA080-E8FB-4777-A5B9-55848AB5AA3C}">
      <dsp:nvSpPr>
        <dsp:cNvPr id="0" name=""/>
        <dsp:cNvSpPr/>
      </dsp:nvSpPr>
      <dsp:spPr>
        <a:xfrm>
          <a:off x="4273518" y="610235"/>
          <a:ext cx="1355688" cy="81364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Информационная кампания в ОО муниципального района</a:t>
          </a:r>
          <a:endParaRPr lang="ru-RU" sz="800" kern="1200" dirty="0"/>
        </a:p>
      </dsp:txBody>
      <dsp:txXfrm>
        <a:off x="4313237" y="649954"/>
        <a:ext cx="1276250" cy="734208"/>
      </dsp:txXfrm>
    </dsp:sp>
    <dsp:sp modelId="{9EE17626-DC64-44F8-9FD6-A4783DDE02F1}">
      <dsp:nvSpPr>
        <dsp:cNvPr id="0" name=""/>
        <dsp:cNvSpPr/>
      </dsp:nvSpPr>
      <dsp:spPr>
        <a:xfrm>
          <a:off x="5696991" y="610235"/>
          <a:ext cx="1355688" cy="81364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Разработка плана (алгоритма) реагирования МАБ на возможные кризисные ситуации </a:t>
          </a:r>
          <a:endParaRPr lang="ru-RU" sz="800" kern="1200" dirty="0"/>
        </a:p>
      </dsp:txBody>
      <dsp:txXfrm>
        <a:off x="5736710" y="649954"/>
        <a:ext cx="1276250" cy="73420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8F00BF-38EB-406E-B3F6-35F06D2D80DA}">
      <dsp:nvSpPr>
        <dsp:cNvPr id="0" name=""/>
        <dsp:cNvSpPr/>
      </dsp:nvSpPr>
      <dsp:spPr>
        <a:xfrm>
          <a:off x="0" y="0"/>
          <a:ext cx="7609786" cy="12858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Проведение </a:t>
          </a:r>
          <a:r>
            <a:rPr lang="ru-RU" sz="1600" b="1" i="1" kern="1200" dirty="0" smtClean="0"/>
            <a:t>выездного консультативного пункта (на базе ОО) для обучающихся </a:t>
          </a:r>
          <a:r>
            <a:rPr lang="ru-RU" sz="1600" kern="1200" dirty="0" smtClean="0"/>
            <a:t>(в т.ч. в составе семьи), находящихся в кризисных ситуациях/состояниях.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Проведение индивидуальных и/или групповых (семейных) психологических кризисных консультаций</a:t>
          </a:r>
          <a:endParaRPr lang="ru-RU" sz="1200" kern="1200" dirty="0"/>
        </a:p>
      </dsp:txBody>
      <dsp:txXfrm>
        <a:off x="37662" y="37662"/>
        <a:ext cx="6222227" cy="1210551"/>
      </dsp:txXfrm>
    </dsp:sp>
    <dsp:sp modelId="{C449CA9C-8DEE-41DE-94CF-233E2121B4C0}">
      <dsp:nvSpPr>
        <dsp:cNvPr id="0" name=""/>
        <dsp:cNvSpPr/>
      </dsp:nvSpPr>
      <dsp:spPr>
        <a:xfrm>
          <a:off x="671451" y="1500187"/>
          <a:ext cx="7609786" cy="12858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Диагностика </a:t>
          </a:r>
          <a:r>
            <a:rPr lang="ru-RU" sz="1600" kern="1200" dirty="0" smtClean="0"/>
            <a:t>факторов риска социально-психологической </a:t>
          </a:r>
          <a:r>
            <a:rPr lang="ru-RU" sz="1600" kern="1200" dirty="0" err="1" smtClean="0"/>
            <a:t>дезадаптации</a:t>
          </a:r>
          <a:r>
            <a:rPr lang="ru-RU" sz="1600" kern="1200" dirty="0" smtClean="0"/>
            <a:t> </a:t>
          </a:r>
          <a:r>
            <a:rPr lang="ru-RU" sz="1600" b="1" i="1" kern="1200" dirty="0" smtClean="0"/>
            <a:t>(в </a:t>
          </a:r>
          <a:r>
            <a:rPr lang="ru-RU" sz="1600" b="1" i="1" kern="1200" dirty="0" err="1" smtClean="0"/>
            <a:t>т.ч</a:t>
          </a:r>
          <a:r>
            <a:rPr lang="ru-RU" sz="1600" b="1" i="1" kern="1200" dirty="0" smtClean="0"/>
            <a:t>. суицидальных рисков) </a:t>
          </a:r>
          <a:r>
            <a:rPr lang="ru-RU" sz="1600" kern="1200" dirty="0" smtClean="0"/>
            <a:t>среди обучающихся.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Скрининг (групповое тестирование</a:t>
          </a:r>
          <a:r>
            <a:rPr lang="ru-RU" sz="1200" kern="1200" dirty="0" smtClean="0"/>
            <a:t>)</a:t>
          </a:r>
          <a:endParaRPr lang="ru-RU" sz="1200" kern="1200" dirty="0"/>
        </a:p>
      </dsp:txBody>
      <dsp:txXfrm>
        <a:off x="709113" y="1537849"/>
        <a:ext cx="6027192" cy="1210551"/>
      </dsp:txXfrm>
    </dsp:sp>
    <dsp:sp modelId="{9B9D0D32-15B1-4FC3-90CD-2580969FD838}">
      <dsp:nvSpPr>
        <dsp:cNvPr id="0" name=""/>
        <dsp:cNvSpPr/>
      </dsp:nvSpPr>
      <dsp:spPr>
        <a:xfrm>
          <a:off x="1342903" y="3000375"/>
          <a:ext cx="7609786" cy="12858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Информационная беседа о возможностях получения психологической помощи</a:t>
          </a:r>
          <a:r>
            <a:rPr lang="ru-RU" sz="1600" kern="1200" dirty="0" smtClean="0"/>
            <a:t> в трудных жизненных ситуациях.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Проведение/участие в уроке, классном часе, </a:t>
          </a:r>
          <a:r>
            <a:rPr lang="ru-RU" sz="1200" kern="1200" dirty="0" err="1" smtClean="0"/>
            <a:t>тренингового</a:t>
          </a:r>
          <a:r>
            <a:rPr lang="ru-RU" sz="1200" kern="1200" dirty="0" smtClean="0"/>
            <a:t> занятия с раздаточным материалом</a:t>
          </a:r>
          <a:endParaRPr lang="ru-RU" sz="1200" kern="1200" dirty="0"/>
        </a:p>
      </dsp:txBody>
      <dsp:txXfrm>
        <a:off x="1380565" y="3038037"/>
        <a:ext cx="6027192" cy="1210551"/>
      </dsp:txXfrm>
    </dsp:sp>
    <dsp:sp modelId="{7B112EEC-9705-4170-A132-8766BB19ECB1}">
      <dsp:nvSpPr>
        <dsp:cNvPr id="0" name=""/>
        <dsp:cNvSpPr/>
      </dsp:nvSpPr>
      <dsp:spPr>
        <a:xfrm>
          <a:off x="6773967" y="975121"/>
          <a:ext cx="835818" cy="835818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962026" y="975121"/>
        <a:ext cx="459700" cy="628953"/>
      </dsp:txXfrm>
    </dsp:sp>
    <dsp:sp modelId="{5DEE15C5-6BD0-4859-97BE-3D00B6976A6B}">
      <dsp:nvSpPr>
        <dsp:cNvPr id="0" name=""/>
        <dsp:cNvSpPr/>
      </dsp:nvSpPr>
      <dsp:spPr>
        <a:xfrm>
          <a:off x="7445419" y="2466736"/>
          <a:ext cx="835818" cy="835818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633478" y="2466736"/>
        <a:ext cx="459700" cy="628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1140C-CD37-4055-B32C-E93DE6919314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E96CAC-AC21-4E59-90C4-3A17405BED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534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71694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0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298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544483" y="657775"/>
            <a:ext cx="1299300" cy="432900"/>
          </a:xfrm>
          <a:prstGeom prst="triangle">
            <a:avLst>
              <a:gd name="adj" fmla="val 32425"/>
            </a:avLst>
          </a:prstGeom>
          <a:solidFill>
            <a:srgbClr val="2632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-7088"/>
            <a:ext cx="8661398" cy="5150588"/>
            <a:chOff x="0" y="-7088"/>
            <a:chExt cx="8661398" cy="5150588"/>
          </a:xfrm>
        </p:grpSpPr>
        <p:sp>
          <p:nvSpPr>
            <p:cNvPr id="12" name="Google Shape;12;p2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 rot="10800000" flipH="1">
            <a:off x="1" y="1090763"/>
            <a:ext cx="8847502" cy="2961975"/>
            <a:chOff x="-8178042" y="-4493254"/>
            <a:chExt cx="19483598" cy="6522736"/>
          </a:xfrm>
        </p:grpSpPr>
        <p:sp>
          <p:nvSpPr>
            <p:cNvPr id="15" name="Google Shape;15;p2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solidFill>
              <a:srgbClr val="3F53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rgbClr val="3F53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3677236" y="4278349"/>
            <a:ext cx="5480829" cy="432996"/>
            <a:chOff x="5582265" y="4646738"/>
            <a:chExt cx="5480829" cy="432996"/>
          </a:xfrm>
        </p:grpSpPr>
        <p:sp>
          <p:nvSpPr>
            <p:cNvPr id="18" name="Google Shape;18;p2"/>
            <p:cNvSpPr/>
            <p:nvPr/>
          </p:nvSpPr>
          <p:spPr>
            <a:xfrm rot="10800000">
              <a:off x="5582265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" name="Google Shape;19;p2"/>
            <p:cNvGrpSpPr/>
            <p:nvPr/>
          </p:nvGrpSpPr>
          <p:grpSpPr>
            <a:xfrm flipH="1">
              <a:off x="5585232" y="4646738"/>
              <a:ext cx="5477861" cy="304551"/>
              <a:chOff x="-24158748" y="330075"/>
              <a:chExt cx="30568423" cy="1699506"/>
            </a:xfrm>
          </p:grpSpPr>
          <p:sp>
            <p:nvSpPr>
              <p:cNvPr id="20" name="Google Shape;20;p2"/>
              <p:cNvSpPr/>
              <p:nvPr/>
            </p:nvSpPr>
            <p:spPr>
              <a:xfrm>
                <a:off x="-24158748" y="330081"/>
                <a:ext cx="289080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4710175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685800" y="1090750"/>
            <a:ext cx="5367900" cy="296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8"/>
          <p:cNvGrpSpPr/>
          <p:nvPr/>
        </p:nvGrpSpPr>
        <p:grpSpPr>
          <a:xfrm>
            <a:off x="-4" y="40"/>
            <a:ext cx="7072430" cy="1327315"/>
            <a:chOff x="-4" y="40"/>
            <a:chExt cx="7072430" cy="1327315"/>
          </a:xfrm>
        </p:grpSpPr>
        <p:sp>
          <p:nvSpPr>
            <p:cNvPr id="126" name="Google Shape;126;p8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127" name="Google Shape;127;p8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128" name="Google Shape;128;p8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29" name="Google Shape;129;p8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130" name="Google Shape;130;p8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131" name="Google Shape;131;p8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32" name="Google Shape;132;p8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133" name="Google Shape;133;p8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134" name="Google Shape;134;p8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5" name="Google Shape;135;p8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36" name="Google Shape;136;p8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" name="Google Shape;138;p8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39" name="Google Shape;139;p8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8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41" name="Google Shape;141;p8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8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2843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8856C-375E-4056-80A8-A44DD98D06E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99962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A42F92C-8C1D-485B-AE45-1F574457ACA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69105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▰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buNone/>
              <a:defRPr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9" r:id="rId2"/>
    <p:sldLayoutId id="2147483660" r:id="rId3"/>
    <p:sldLayoutId id="2147483661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13" Type="http://schemas.openxmlformats.org/officeDocument/2006/relationships/diagramQuickStyle" Target="../diagrams/quickStyle7.xml"/><Relationship Id="rId3" Type="http://schemas.openxmlformats.org/officeDocument/2006/relationships/image" Target="../media/image5.png"/><Relationship Id="rId7" Type="http://schemas.openxmlformats.org/officeDocument/2006/relationships/diagramLayout" Target="../diagrams/layout6.xml"/><Relationship Id="rId12" Type="http://schemas.openxmlformats.org/officeDocument/2006/relationships/diagramLayout" Target="../diagrams/layou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6.xml"/><Relationship Id="rId11" Type="http://schemas.openxmlformats.org/officeDocument/2006/relationships/diagramData" Target="../diagrams/data7.xml"/><Relationship Id="rId5" Type="http://schemas.openxmlformats.org/officeDocument/2006/relationships/image" Target="../media/image7.png"/><Relationship Id="rId15" Type="http://schemas.microsoft.com/office/2007/relationships/diagramDrawing" Target="../diagrams/drawing7.xml"/><Relationship Id="rId10" Type="http://schemas.microsoft.com/office/2007/relationships/diagramDrawing" Target="../diagrams/drawing6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6.xml"/><Relationship Id="rId14" Type="http://schemas.openxmlformats.org/officeDocument/2006/relationships/diagramColors" Target="../diagrams/colors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1"/>
          <p:cNvSpPr txBox="1">
            <a:spLocks noGrp="1"/>
          </p:cNvSpPr>
          <p:nvPr>
            <p:ph type="ctrTitle"/>
          </p:nvPr>
        </p:nvSpPr>
        <p:spPr>
          <a:xfrm>
            <a:off x="239859" y="1219201"/>
            <a:ext cx="5779201" cy="23774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200" dirty="0"/>
              <a:t>Основные вопросы организации деятельности МАБ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dirty="0" smtClean="0">
                <a:solidFill>
                  <a:schemeClr val="bg1"/>
                </a:solidFill>
              </a:rPr>
              <a:t>Насонова Дина Викторовна,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1600" b="0" i="1" dirty="0" smtClean="0">
                <a:solidFill>
                  <a:schemeClr val="bg1"/>
                </a:solidFill>
              </a:rPr>
              <a:t>зав. отделом ГБУ ВО «Центр психолого-педагогической поддержки и развития детей», </a:t>
            </a:r>
            <a:br>
              <a:rPr lang="ru-RU" sz="1600" b="0" i="1" dirty="0" smtClean="0">
                <a:solidFill>
                  <a:schemeClr val="bg1"/>
                </a:solidFill>
              </a:rPr>
            </a:br>
            <a:r>
              <a:rPr lang="ru-RU" sz="1600" b="0" i="1" dirty="0" smtClean="0">
                <a:solidFill>
                  <a:schemeClr val="bg1"/>
                </a:solidFill>
              </a:rPr>
              <a:t>главный внештатный педагог-психолог системы образования Воронежской области</a:t>
            </a:r>
            <a:endParaRPr sz="1600" b="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56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0A8856C-375E-4056-80A8-A44DD98D06E5}" type="slidenum">
              <a:rPr lang="ru-RU" altLang="en-US" smtClean="0"/>
              <a:pPr>
                <a:defRPr/>
              </a:pPr>
              <a:t>10</a:t>
            </a:fld>
            <a:endParaRPr lang="ru-RU" altLang="en-US"/>
          </a:p>
        </p:txBody>
      </p:sp>
      <p:pic>
        <p:nvPicPr>
          <p:cNvPr id="1026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74" y="152401"/>
            <a:ext cx="6222047" cy="338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7165493" y="66707"/>
            <a:ext cx="1851377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sz="1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ЧЛЕНЫ МАБ:</a:t>
            </a:r>
          </a:p>
          <a:p>
            <a:pPr algn="just" eaLnBrk="1" hangingPunct="1">
              <a:spcBef>
                <a:spcPct val="0"/>
              </a:spcBef>
              <a:buClrTx/>
              <a:buSzTx/>
              <a:buNone/>
            </a:pPr>
            <a:endParaRPr lang="ru-RU" altLang="ru-RU" sz="11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Представитель </a:t>
            </a:r>
            <a:r>
              <a:rPr lang="ru-RU" altLang="ru-RU" sz="1100" i="1" dirty="0">
                <a:solidFill>
                  <a:srgbClr val="002060"/>
                </a:solidFill>
              </a:rPr>
              <a:t>администрации </a:t>
            </a:r>
            <a:r>
              <a:rPr lang="ru-RU" altLang="ru-RU" sz="1100" i="1" dirty="0" err="1" smtClean="0">
                <a:solidFill>
                  <a:srgbClr val="002060"/>
                </a:solidFill>
              </a:rPr>
              <a:t>м.р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./</a:t>
            </a:r>
            <a:r>
              <a:rPr lang="ru-RU" altLang="ru-RU" sz="1100" i="1" dirty="0" err="1" smtClean="0">
                <a:solidFill>
                  <a:srgbClr val="002060"/>
                </a:solidFill>
              </a:rPr>
              <a:t>г.о.г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./ОО           </a:t>
            </a:r>
            <a:endParaRPr lang="ru-RU" altLang="ru-RU" sz="1100" i="1" dirty="0" smtClean="0">
              <a:solidFill>
                <a:srgbClr val="002060"/>
              </a:solidFill>
            </a:endParaRP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Медицинский </a:t>
            </a:r>
            <a:r>
              <a:rPr lang="ru-RU" altLang="ru-RU" sz="1100" i="1" dirty="0">
                <a:solidFill>
                  <a:srgbClr val="002060"/>
                </a:solidFill>
              </a:rPr>
              <a:t>работник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Инспектор ПДН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Педагог-психолог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Социальный педагог</a:t>
            </a:r>
            <a:endParaRPr lang="ru-RU" altLang="ru-RU" sz="1100" i="1" dirty="0">
              <a:solidFill>
                <a:srgbClr val="002060"/>
              </a:solidFill>
            </a:endParaRP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Медиатор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Специалист органов опеки и попечительства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Секретарь КДН и ЗП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Представители общественности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>
                <a:solidFill>
                  <a:srgbClr val="002060"/>
                </a:solidFill>
              </a:rPr>
              <a:t>Л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идеры диаспор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>
                <a:solidFill>
                  <a:srgbClr val="002060"/>
                </a:solidFill>
              </a:rPr>
              <a:t>П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редставители духовенства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Специалисты социальных служб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Методист отдела образования и т.д.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endParaRPr lang="ru-RU" altLang="ru-RU" sz="1100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05215295"/>
              </p:ext>
            </p:extLst>
          </p:nvPr>
        </p:nvGraphicFramePr>
        <p:xfrm>
          <a:off x="109714" y="3109383"/>
          <a:ext cx="7055780" cy="2034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2234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0A8856C-375E-4056-80A8-A44DD98D06E5}" type="slidenum">
              <a:rPr lang="ru-RU" altLang="en-US" smtClean="0"/>
              <a:pPr>
                <a:defRPr/>
              </a:pPr>
              <a:t>11</a:t>
            </a:fld>
            <a:endParaRPr lang="ru-RU" alt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7165493" y="66707"/>
            <a:ext cx="1851377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sz="1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ЧЛЕНЫ МАБ:</a:t>
            </a:r>
          </a:p>
          <a:p>
            <a:pPr algn="just" eaLnBrk="1" hangingPunct="1">
              <a:spcBef>
                <a:spcPct val="0"/>
              </a:spcBef>
              <a:buClrTx/>
              <a:buSzTx/>
              <a:buNone/>
            </a:pPr>
            <a:endParaRPr lang="ru-RU" altLang="ru-RU" sz="11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Представитель </a:t>
            </a:r>
            <a:r>
              <a:rPr lang="ru-RU" altLang="ru-RU" sz="1100" i="1" dirty="0">
                <a:solidFill>
                  <a:srgbClr val="002060"/>
                </a:solidFill>
              </a:rPr>
              <a:t>администрации </a:t>
            </a:r>
            <a:r>
              <a:rPr lang="ru-RU" altLang="ru-RU" sz="1100" i="1" dirty="0" err="1" smtClean="0">
                <a:solidFill>
                  <a:srgbClr val="002060"/>
                </a:solidFill>
              </a:rPr>
              <a:t>м.р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./</a:t>
            </a:r>
            <a:r>
              <a:rPr lang="ru-RU" altLang="ru-RU" sz="1100" i="1" dirty="0" err="1" smtClean="0">
                <a:solidFill>
                  <a:srgbClr val="002060"/>
                </a:solidFill>
              </a:rPr>
              <a:t>г.о.г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./ОО           </a:t>
            </a:r>
            <a:endParaRPr lang="ru-RU" altLang="ru-RU" sz="1100" i="1" dirty="0" smtClean="0">
              <a:solidFill>
                <a:srgbClr val="002060"/>
              </a:solidFill>
            </a:endParaRP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Медицинский </a:t>
            </a:r>
            <a:r>
              <a:rPr lang="ru-RU" altLang="ru-RU" sz="1100" i="1" dirty="0">
                <a:solidFill>
                  <a:srgbClr val="002060"/>
                </a:solidFill>
              </a:rPr>
              <a:t>работник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Инспектор ПДН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Педагог-психолог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Социальный педагог</a:t>
            </a:r>
            <a:endParaRPr lang="ru-RU" altLang="ru-RU" sz="1100" i="1" dirty="0">
              <a:solidFill>
                <a:srgbClr val="002060"/>
              </a:solidFill>
            </a:endParaRP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Медиатор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Специалист органов опеки и попечительства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Секретарь КДН и ЗП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Представители общественности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>
                <a:solidFill>
                  <a:srgbClr val="002060"/>
                </a:solidFill>
              </a:rPr>
              <a:t>Л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идеры диаспор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>
                <a:solidFill>
                  <a:srgbClr val="002060"/>
                </a:solidFill>
              </a:rPr>
              <a:t>П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редставители духовенства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Специалисты социальных служб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Методист отдела образования и т.д.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endParaRPr lang="ru-RU" altLang="ru-RU" sz="11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094546"/>
              </p:ext>
            </p:extLst>
          </p:nvPr>
        </p:nvGraphicFramePr>
        <p:xfrm>
          <a:off x="209548" y="139700"/>
          <a:ext cx="6955944" cy="4800538"/>
        </p:xfrm>
        <a:graphic>
          <a:graphicData uri="http://schemas.openxmlformats.org/drawingml/2006/table">
            <a:tbl>
              <a:tblPr firstRow="1" bandRow="1">
                <a:tableStyleId>{FD8E029E-5672-45F5-8C46-F630DF07C203}</a:tableStyleId>
              </a:tblPr>
              <a:tblGrid>
                <a:gridCol w="1600202"/>
                <a:gridCol w="5355742"/>
              </a:tblGrid>
              <a:tr h="212725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Специалист</a:t>
                      </a: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Функции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6" marB="4570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Представитель администрации</a:t>
                      </a:r>
                      <a:endParaRPr lang="ru-RU" sz="1400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cs typeface="Aharoni" panose="02010803020104030203" pitchFamily="2" charset="-79"/>
                        </a:rPr>
                        <a:t>- Координирует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  <a:cs typeface="Aharoni" panose="02010803020104030203" pitchFamily="2" charset="-79"/>
                        </a:rPr>
                        <a:t>действия участников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  <a:cs typeface="Aharoni" panose="02010803020104030203" pitchFamily="2" charset="-79"/>
                        </a:rPr>
                        <a:t>МАБ</a:t>
                      </a:r>
                      <a:endParaRPr lang="ru-RU" sz="1100" b="1" dirty="0" smtClean="0">
                        <a:solidFill>
                          <a:srgbClr val="C00000"/>
                        </a:solidFill>
                        <a:cs typeface="Aharoni" panose="02010803020104030203" pitchFamily="2" charset="-79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cs typeface="Aharoni" panose="02010803020104030203" pitchFamily="2" charset="-79"/>
                        </a:rPr>
                        <a:t>- Обеспечивает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  <a:cs typeface="Aharoni" panose="02010803020104030203" pitchFamily="2" charset="-79"/>
                        </a:rPr>
                        <a:t>ведение документации и реализацию стратегии помощи конкретному ребенку, и социально включенному социуму со стороны всех участников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  <a:cs typeface="Aharoni" panose="02010803020104030203" pitchFamily="2" charset="-79"/>
                        </a:rPr>
                        <a:t>МАБ</a:t>
                      </a:r>
                      <a:endParaRPr lang="ru-RU" sz="1100" b="1" dirty="0" smtClean="0">
                        <a:solidFill>
                          <a:srgbClr val="C00000"/>
                        </a:solidFill>
                        <a:cs typeface="Aharoni" panose="02010803020104030203" pitchFamily="2" charset="-79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cs typeface="Aharoni" panose="02010803020104030203" pitchFamily="2" charset="-79"/>
                        </a:rPr>
                        <a:t>- Назначает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  <a:cs typeface="Aharoni" panose="02010803020104030203" pitchFamily="2" charset="-79"/>
                        </a:rPr>
                        <a:t>следующее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  <a:cs typeface="Aharoni" panose="02010803020104030203" pitchFamily="2" charset="-79"/>
                        </a:rPr>
                        <a:t>заседание</a:t>
                      </a:r>
                      <a:endParaRPr lang="ru-RU" sz="1100" b="1" dirty="0" smtClean="0">
                        <a:solidFill>
                          <a:srgbClr val="C00000"/>
                        </a:solidFill>
                        <a:cs typeface="Aharoni" panose="02010803020104030203" pitchFamily="2" charset="-79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cs typeface="Aharoni" panose="02010803020104030203" pitchFamily="2" charset="-79"/>
                        </a:rPr>
                        <a:t>- Обеспечивает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  <a:cs typeface="Aharoni" panose="02010803020104030203" pitchFamily="2" charset="-79"/>
                        </a:rPr>
                        <a:t>реализацию стратегии помощи конкретному ребенку со стороны всех участников группы, учреждений системы профилактики</a:t>
                      </a:r>
                      <a:endParaRPr lang="ru-RU" sz="1100" b="1" dirty="0">
                        <a:solidFill>
                          <a:srgbClr val="C00000"/>
                        </a:solidFill>
                        <a:cs typeface="Aharoni" panose="02010803020104030203" pitchFamily="2" charset="-79"/>
                      </a:endParaRPr>
                    </a:p>
                  </a:txBody>
                  <a:tcPr marT="45706" marB="4570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Педагог-психолог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Поддерживает ребенка при острых кризисных реакциях</a:t>
                      </a:r>
                    </a:p>
                    <a:p>
                      <a:pPr algn="just"/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Обеспечивает психодиагностику (личностные особенности, причины кризисной ситуации)</a:t>
                      </a:r>
                    </a:p>
                    <a:p>
                      <a:pPr algn="just"/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Дает рекомендации участникам по взаимодействию с</a:t>
                      </a:r>
                      <a:r>
                        <a:rPr lang="ru-RU" sz="11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обучающимся в кризисный и посткризисный период.</a:t>
                      </a:r>
                    </a:p>
                    <a:p>
                      <a:pPr algn="just"/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Консультирует, осуществляет индивидуальную коррекцию, включает в групповые занятия по мере необходимости</a:t>
                      </a:r>
                    </a:p>
                    <a:p>
                      <a:pPr algn="just"/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Консультирует педагогов, родителей, ребенка. Дает рекомендации по взаимодействию с ребенком в кризисе</a:t>
                      </a:r>
                    </a:p>
                    <a:p>
                      <a:pPr algn="just"/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Способствует разрешению провоцирующих ситуацию конфликтов.</a:t>
                      </a:r>
                    </a:p>
                    <a:p>
                      <a:pPr algn="just"/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Развивает необходимые психологические компетенции на индивидуальных и групповых занятиях.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Направляет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к психиатру,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психотерапевту</a:t>
                      </a:r>
                    </a:p>
                    <a:p>
                      <a:pPr marL="171450" indent="-171450" algn="just">
                        <a:buFontTx/>
                        <a:buChar char="-"/>
                      </a:pPr>
                      <a:endParaRPr lang="ru-RU" sz="11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</a:t>
                      </a: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Проводит анализ деятельности психологической службы ОО по направлению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- Проводит  консультирование специалистов ОО, родителей и обучающихся из окружения несовершеннолетнего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- Проводит комплексную диагностику рисков рецидивов ситуации</a:t>
                      </a:r>
                    </a:p>
                  </a:txBody>
                  <a:tcPr marT="45717" marB="45717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27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0A8856C-375E-4056-80A8-A44DD98D06E5}" type="slidenum">
              <a:rPr lang="ru-RU" altLang="en-US" smtClean="0"/>
              <a:pPr>
                <a:defRPr/>
              </a:pPr>
              <a:t>12</a:t>
            </a:fld>
            <a:endParaRPr lang="ru-RU" alt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7165493" y="66707"/>
            <a:ext cx="1851377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sz="1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ЧЛЕНЫ МАБ:</a:t>
            </a:r>
          </a:p>
          <a:p>
            <a:pPr algn="just" eaLnBrk="1" hangingPunct="1">
              <a:spcBef>
                <a:spcPct val="0"/>
              </a:spcBef>
              <a:buClrTx/>
              <a:buSzTx/>
              <a:buNone/>
            </a:pPr>
            <a:endParaRPr lang="ru-RU" altLang="ru-RU" sz="11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Представитель </a:t>
            </a:r>
            <a:r>
              <a:rPr lang="ru-RU" altLang="ru-RU" sz="1100" i="1" dirty="0">
                <a:solidFill>
                  <a:srgbClr val="002060"/>
                </a:solidFill>
              </a:rPr>
              <a:t>администрации </a:t>
            </a:r>
            <a:r>
              <a:rPr lang="ru-RU" altLang="ru-RU" sz="1100" i="1" dirty="0" err="1" smtClean="0">
                <a:solidFill>
                  <a:srgbClr val="002060"/>
                </a:solidFill>
              </a:rPr>
              <a:t>м.р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./</a:t>
            </a:r>
            <a:r>
              <a:rPr lang="ru-RU" altLang="ru-RU" sz="1100" i="1" dirty="0" err="1" smtClean="0">
                <a:solidFill>
                  <a:srgbClr val="002060"/>
                </a:solidFill>
              </a:rPr>
              <a:t>г.о.г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./ОО           </a:t>
            </a:r>
            <a:endParaRPr lang="ru-RU" altLang="ru-RU" sz="1100" i="1" dirty="0" smtClean="0">
              <a:solidFill>
                <a:srgbClr val="002060"/>
              </a:solidFill>
            </a:endParaRP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Медицинский </a:t>
            </a:r>
            <a:r>
              <a:rPr lang="ru-RU" altLang="ru-RU" sz="1100" i="1" dirty="0">
                <a:solidFill>
                  <a:srgbClr val="002060"/>
                </a:solidFill>
              </a:rPr>
              <a:t>работник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Инспектор ПДН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Педагог-психолог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Социальный педагог</a:t>
            </a:r>
            <a:endParaRPr lang="ru-RU" altLang="ru-RU" sz="1100" i="1" dirty="0">
              <a:solidFill>
                <a:srgbClr val="002060"/>
              </a:solidFill>
            </a:endParaRP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Медиатор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Специалист органов опеки и попечительства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Секретарь КДН и ЗП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Представители общественности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>
                <a:solidFill>
                  <a:srgbClr val="002060"/>
                </a:solidFill>
              </a:rPr>
              <a:t>Л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идеры диаспор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>
                <a:solidFill>
                  <a:srgbClr val="002060"/>
                </a:solidFill>
              </a:rPr>
              <a:t>П</a:t>
            </a:r>
            <a:r>
              <a:rPr lang="ru-RU" altLang="ru-RU" sz="1100" i="1" dirty="0" smtClean="0">
                <a:solidFill>
                  <a:srgbClr val="002060"/>
                </a:solidFill>
              </a:rPr>
              <a:t>редставители духовенства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Специалисты социальных служб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altLang="ru-RU" sz="1100" i="1" dirty="0" smtClean="0">
                <a:solidFill>
                  <a:srgbClr val="002060"/>
                </a:solidFill>
              </a:rPr>
              <a:t>Методист отдела образования и т.д.</a:t>
            </a:r>
          </a:p>
          <a:p>
            <a:pPr marL="171450" indent="-171450"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ü"/>
            </a:pPr>
            <a:endParaRPr lang="ru-RU" altLang="ru-RU" sz="11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613088"/>
              </p:ext>
            </p:extLst>
          </p:nvPr>
        </p:nvGraphicFramePr>
        <p:xfrm>
          <a:off x="209548" y="139700"/>
          <a:ext cx="6955944" cy="3901490"/>
        </p:xfrm>
        <a:graphic>
          <a:graphicData uri="http://schemas.openxmlformats.org/drawingml/2006/table">
            <a:tbl>
              <a:tblPr firstRow="1" bandRow="1">
                <a:tableStyleId>{FD8E029E-5672-45F5-8C46-F630DF07C203}</a:tableStyleId>
              </a:tblPr>
              <a:tblGrid>
                <a:gridCol w="1600202"/>
                <a:gridCol w="5355742"/>
              </a:tblGrid>
              <a:tr h="212725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Специалист</a:t>
                      </a: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Функции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06" marB="4570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Социальный педагог, классный руководитель</a:t>
                      </a:r>
                      <a:endParaRPr lang="ru-RU" sz="1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Изучает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социальную ситуацию в семье и образовательном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учреждении</a:t>
                      </a:r>
                      <a:endParaRPr lang="ru-RU" sz="11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Взаимодействует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с родственниками и социальным окружением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ребенка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Осуществляет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взаимодействие на межведомственном уровне (присутствует на следственных действиях и пр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.)</a:t>
                      </a:r>
                      <a:endParaRPr lang="ru-RU" sz="11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Обеспечивает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социализацию (включение ребенка в досуговую деятельность, в новую группу детей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  <a:endParaRPr lang="ru-RU" sz="11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При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необходимости обеспечивает безопасные условия проживания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ребенка</a:t>
                      </a:r>
                      <a:endParaRPr lang="ru-RU" sz="11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Обеспечивает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безопасность в школе (защищает от травли, преследований)</a:t>
                      </a:r>
                      <a:endParaRPr lang="ru-RU" sz="1100" b="1" dirty="0">
                        <a:solidFill>
                          <a:srgbClr val="C00000"/>
                        </a:solidFill>
                      </a:endParaRPr>
                    </a:p>
                  </a:txBody>
                  <a:tcPr marT="45717" marB="45717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Медицинский работник</a:t>
                      </a:r>
                      <a:endParaRPr lang="ru-RU" sz="1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34" marB="45734"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Фиксирует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травмы и побои.</a:t>
                      </a:r>
                    </a:p>
                    <a:p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Обеспечивает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экстренную медицинскую помощь.</a:t>
                      </a:r>
                    </a:p>
                    <a:p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Направляет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в учреждения здравоохранения.</a:t>
                      </a:r>
                      <a:endParaRPr lang="ru-RU" sz="1100" b="1" dirty="0">
                        <a:solidFill>
                          <a:srgbClr val="C00000"/>
                        </a:solidFill>
                      </a:endParaRPr>
                    </a:p>
                  </a:txBody>
                  <a:tcPr marT="45734" marB="4573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Инспектор ПДН</a:t>
                      </a:r>
                      <a:endParaRPr lang="ru-RU" sz="1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34" marB="45734"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Пресекает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противоправные действия</a:t>
                      </a:r>
                    </a:p>
                    <a:p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Разъясняет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нормы права</a:t>
                      </a:r>
                    </a:p>
                    <a:p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Обеспечивает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безопасность</a:t>
                      </a:r>
                    </a:p>
                    <a:p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Обеспечивает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поддержку правоохранительных органов</a:t>
                      </a:r>
                      <a:endParaRPr lang="ru-RU" sz="1100" b="1" dirty="0">
                        <a:solidFill>
                          <a:srgbClr val="C00000"/>
                        </a:solidFill>
                      </a:endParaRPr>
                    </a:p>
                  </a:txBody>
                  <a:tcPr marT="45734" marB="4573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Специалист КДН и ЗП</a:t>
                      </a:r>
                      <a:endParaRPr lang="ru-RU" sz="1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34" marB="45734"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Координирует деятельность органов системы профилактики </a:t>
                      </a:r>
                    </a:p>
                    <a:p>
                      <a:r>
                        <a:rPr lang="ru-RU" sz="1100" b="1" dirty="0" smtClean="0">
                          <a:solidFill>
                            <a:srgbClr val="C00000"/>
                          </a:solidFill>
                        </a:rPr>
                        <a:t>- Обеспечивает соблюдение прав несовершеннолетних</a:t>
                      </a:r>
                      <a:endParaRPr lang="ru-RU" sz="1100" b="1" dirty="0">
                        <a:solidFill>
                          <a:srgbClr val="C00000"/>
                        </a:solidFill>
                      </a:endParaRPr>
                    </a:p>
                  </a:txBody>
                  <a:tcPr marT="45734" marB="4573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07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84613" y="4154488"/>
            <a:ext cx="5259387" cy="766762"/>
          </a:xfrm>
        </p:spPr>
        <p:txBody>
          <a:bodyPr/>
          <a:lstStyle/>
          <a:p>
            <a:pPr algn="ctr"/>
            <a:r>
              <a:rPr lang="ru-RU" sz="1600" dirty="0"/>
              <a:t>Алгоритм действий антикризисной бригады в СПОО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3431" y="646232"/>
            <a:ext cx="1600200" cy="94077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Поступление информации о кризисной ситуации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45875" y="1024302"/>
            <a:ext cx="1720361" cy="5627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1.2. Формирование бригады из специалистов АБ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51890" y="1019907"/>
            <a:ext cx="1600200" cy="56710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1.1. Сбор информации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48960" y="646232"/>
            <a:ext cx="7074877" cy="3077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ПОДГОТОВИТЕЛЬНЫЙ ЭТАП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86398" y="1024304"/>
            <a:ext cx="1600200" cy="5627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1.3. Подготовка первичного плана работы АБ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239001" y="1019907"/>
            <a:ext cx="1776045" cy="56270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1.4. Информирование </a:t>
            </a:r>
            <a:r>
              <a:rPr lang="ru-RU" sz="1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МАБ ГБУ </a:t>
            </a:r>
            <a:r>
              <a:rPr lang="ru-RU" sz="1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ЦПППиРД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6361" y="1691054"/>
            <a:ext cx="8827476" cy="3077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ОСНОВНОЙ ЭТАП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96361" y="2091467"/>
            <a:ext cx="1392113" cy="53156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2.1. Оценка кризисной ситуации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5328" y="2727528"/>
            <a:ext cx="1433146" cy="5619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2.2. Организация  консультативного пункта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5328" y="3376244"/>
            <a:ext cx="1433146" cy="6682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2.3. Проведение собрания педагогического коллектива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85556" y="2091467"/>
            <a:ext cx="3015761" cy="7180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2.4. Информирование обучающихся о возможности получения психологической помощи. в том числе посредством федеральной линии ДТД 88002000122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85555" y="2898522"/>
            <a:ext cx="2985724" cy="57480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2.5. Выявление потребности у обучающихся в оказании психологической и иной помощи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685556" y="3528641"/>
            <a:ext cx="3015761" cy="5158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2.6. Групповая и индивидуальная психологическая работа с обучающимися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96206" y="2091467"/>
            <a:ext cx="4218840" cy="4758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2.7. Групповая и индивидуальная психологическая работа с родителями (законными представителями), педагогами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04997" y="2647943"/>
            <a:ext cx="4218840" cy="3857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2.8. Сопровождение траурных и иных мероприятий </a:t>
            </a:r>
            <a:r>
              <a:rPr lang="ru-RU" sz="9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(при необходимости)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5328" y="4127984"/>
            <a:ext cx="8827476" cy="3077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ЗАКЛЮЧИТЕЛЬНЫЙ ЭТАП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87570" y="219808"/>
            <a:ext cx="8827476" cy="30773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Региональный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уровень оказания кризисной психологической помощи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55328" y="4519246"/>
            <a:ext cx="2825264" cy="5436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3.1. Ведение документации, подготовка ежедневных отчетов о работе, передача актуальных сведений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804997" y="3121817"/>
            <a:ext cx="4218840" cy="3687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2.9. Организация оказания пролонгированной психологической выявленной «группе риска»</a:t>
            </a:r>
            <a:endParaRPr lang="ru-RU" sz="9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804997" y="3563807"/>
            <a:ext cx="4218840" cy="48065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2.10. </a:t>
            </a:r>
            <a:r>
              <a:rPr lang="ru-RU" sz="1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Информирование заинтересованных </a:t>
            </a:r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 о возможности получения пролонгированной психологической помощи</a:t>
            </a:r>
            <a:endParaRPr lang="ru-RU" sz="9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183060" y="4519246"/>
            <a:ext cx="1412632" cy="5436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3.3. Супервизия специалистов АБ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35808" y="4519246"/>
            <a:ext cx="2085705" cy="55171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3.2. Поведение </a:t>
            </a:r>
            <a:r>
              <a:rPr lang="ru-RU" sz="1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итогов мероприятий </a:t>
            </a:r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АБ, формирование ИПС, оценка реализации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686544" y="4527305"/>
            <a:ext cx="2296259" cy="5436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3.4. Оказание специалистам АБ консультативно-методической помощи МАБ ГБУ ВО ЦПППиРД</a:t>
            </a:r>
          </a:p>
        </p:txBody>
      </p:sp>
    </p:spTree>
    <p:extLst>
      <p:ext uri="{BB962C8B-B14F-4D97-AF65-F5344CB8AC3E}">
        <p14:creationId xmlns:p14="http://schemas.microsoft.com/office/powerpoint/2010/main" val="84402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899" y="106532"/>
            <a:ext cx="8762260" cy="766200"/>
          </a:xfrm>
        </p:spPr>
        <p:txBody>
          <a:bodyPr/>
          <a:lstStyle/>
          <a:p>
            <a:r>
              <a:rPr lang="ru-RU" sz="1400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Федеральный </a:t>
            </a:r>
            <a:r>
              <a:rPr lang="ru-RU" sz="1400" dirty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уровень </a:t>
            </a:r>
            <a:r>
              <a:rPr lang="ru-RU" sz="1400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оказания кризисной психологической </a:t>
            </a:r>
            <a:r>
              <a:rPr lang="ru-RU" sz="1400" dirty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помощи</a:t>
            </a:r>
            <a:br>
              <a:rPr lang="ru-RU" sz="1400" dirty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</a:br>
            <a:endParaRPr lang="ru-RU" sz="1400" dirty="0">
              <a:solidFill>
                <a:srgbClr val="C00000"/>
              </a:solidFill>
              <a:latin typeface="Roboto Condensed Light" charset="0"/>
              <a:ea typeface="Roboto Condensed Light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8856C-375E-4056-80A8-A44DD98D06E5}" type="slidenum">
              <a:rPr lang="ru-RU" altLang="en-US" smtClean="0"/>
              <a:pPr>
                <a:defRPr/>
              </a:pPr>
              <a:t>14</a:t>
            </a:fld>
            <a:endParaRPr lang="ru-RU" altLang="en-US"/>
          </a:p>
        </p:txBody>
      </p:sp>
      <p:pic>
        <p:nvPicPr>
          <p:cNvPr id="2050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86" y="569630"/>
            <a:ext cx="7194318" cy="457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604" y="1787350"/>
            <a:ext cx="1718894" cy="1069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605" y="676274"/>
            <a:ext cx="1718896" cy="966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605" y="2967846"/>
            <a:ext cx="1718896" cy="1286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585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Номер слайда 4"/>
          <p:cNvSpPr>
            <a:spLocks noGrp="1"/>
          </p:cNvSpPr>
          <p:nvPr>
            <p:ph type="sldNum" idx="10"/>
          </p:nvPr>
        </p:nvSpPr>
        <p:spPr>
          <a:prstGeom prst="rect">
            <a:avLst/>
          </a:prstGeom>
          <a:noFill/>
        </p:spPr>
        <p:txBody>
          <a:bodyPr/>
          <a:lstStyle>
            <a:lvl1pPr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8ADB5863-F5FF-4200-B12B-316D8D18E55D}" type="slidenum">
              <a:rPr lang="ru-RU" altLang="ru-RU" sz="1200" smtClean="0">
                <a:solidFill>
                  <a:srgbClr val="FFFFFF"/>
                </a:solidFill>
                <a:latin typeface="Roboto Condensed" charset="0"/>
                <a:sym typeface="Roboto Condensed" charset="0"/>
              </a:rPr>
              <a:pPr eaLnBrk="1" hangingPunct="1">
                <a:buClrTx/>
                <a:buFontTx/>
                <a:buNone/>
              </a:pPr>
              <a:t>15</a:t>
            </a:fld>
            <a:endParaRPr lang="ru-RU" altLang="ru-RU" sz="1200" smtClean="0">
              <a:solidFill>
                <a:srgbClr val="FFFFFF"/>
              </a:solidFill>
              <a:latin typeface="Roboto Condensed" charset="0"/>
              <a:sym typeface="Roboto Condensed" charset="0"/>
            </a:endParaRPr>
          </a:p>
        </p:txBody>
      </p:sp>
      <p:sp>
        <p:nvSpPr>
          <p:cNvPr id="22530" name="Заголовок 5"/>
          <p:cNvSpPr txBox="1">
            <a:spLocks noGrp="1"/>
          </p:cNvSpPr>
          <p:nvPr>
            <p:ph type="title" idx="4294967295"/>
          </p:nvPr>
        </p:nvSpPr>
        <p:spPr>
          <a:xfrm>
            <a:off x="190500" y="94361"/>
            <a:ext cx="5257800" cy="76517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Roboto Condensed" charset="0"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  <a:cs typeface="Arial" charset="0"/>
                <a:sym typeface="Roboto Condensed" charset="0"/>
              </a:rPr>
              <a:t>Сопровождение обучающихся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23215426"/>
              </p:ext>
            </p:extLst>
          </p:nvPr>
        </p:nvGraphicFramePr>
        <p:xfrm>
          <a:off x="103761" y="723900"/>
          <a:ext cx="8952690" cy="4286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5794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Номер слайда 4"/>
          <p:cNvSpPr>
            <a:spLocks noGrp="1"/>
          </p:cNvSpPr>
          <p:nvPr>
            <p:ph type="sldNum" idx="10"/>
          </p:nvPr>
        </p:nvSpPr>
        <p:spPr>
          <a:prstGeom prst="rect">
            <a:avLst/>
          </a:prstGeom>
          <a:noFill/>
        </p:spPr>
        <p:txBody>
          <a:bodyPr/>
          <a:lstStyle>
            <a:lvl1pPr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641E83C6-2122-474A-B0D4-749D2A557585}" type="slidenum">
              <a:rPr lang="ru-RU" altLang="ru-RU" sz="1200" smtClean="0">
                <a:solidFill>
                  <a:srgbClr val="FFFFFF"/>
                </a:solidFill>
                <a:latin typeface="Roboto Condensed" charset="0"/>
                <a:sym typeface="Roboto Condensed" charset="0"/>
              </a:rPr>
              <a:pPr eaLnBrk="1" hangingPunct="1">
                <a:buClrTx/>
                <a:buFontTx/>
                <a:buNone/>
              </a:pPr>
              <a:t>16</a:t>
            </a:fld>
            <a:endParaRPr lang="ru-RU" altLang="ru-RU" sz="1200" smtClean="0">
              <a:solidFill>
                <a:srgbClr val="FFFFFF"/>
              </a:solidFill>
              <a:latin typeface="Roboto Condensed" charset="0"/>
              <a:sym typeface="Roboto Condensed" charset="0"/>
            </a:endParaRPr>
          </a:p>
        </p:txBody>
      </p:sp>
      <p:sp>
        <p:nvSpPr>
          <p:cNvPr id="20482" name="Заголовок 5"/>
          <p:cNvSpPr txBox="1">
            <a:spLocks noGrp="1"/>
          </p:cNvSpPr>
          <p:nvPr>
            <p:ph type="title" idx="4294967295"/>
          </p:nvPr>
        </p:nvSpPr>
        <p:spPr>
          <a:xfrm>
            <a:off x="0" y="88900"/>
            <a:ext cx="5257800" cy="76517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Roboto Condensed" charset="0"/>
              <a:buNone/>
            </a:pPr>
            <a:r>
              <a:rPr lang="ru-RU" altLang="ru-RU" sz="1400" b="1" smtClean="0">
                <a:solidFill>
                  <a:srgbClr val="C00000"/>
                </a:solidFill>
                <a:latin typeface="Roboto Condensed Light" charset="0"/>
                <a:ea typeface="Roboto Condensed Light" charset="0"/>
                <a:cs typeface="Arial" charset="0"/>
                <a:sym typeface="Roboto Condensed" charset="0"/>
              </a:rPr>
              <a:t>Сопровождение педагогических работников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289820908"/>
              </p:ext>
            </p:extLst>
          </p:nvPr>
        </p:nvGraphicFramePr>
        <p:xfrm>
          <a:off x="103761" y="790575"/>
          <a:ext cx="8952690" cy="4086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99439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Номер слайда 4"/>
          <p:cNvSpPr>
            <a:spLocks noGrp="1"/>
          </p:cNvSpPr>
          <p:nvPr>
            <p:ph type="sldNum" idx="10"/>
          </p:nvPr>
        </p:nvSpPr>
        <p:spPr>
          <a:prstGeom prst="rect">
            <a:avLst/>
          </a:prstGeom>
          <a:noFill/>
        </p:spPr>
        <p:txBody>
          <a:bodyPr/>
          <a:lstStyle>
            <a:lvl1pPr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eaLnBrk="1" hangingPunct="1">
              <a:buClrTx/>
              <a:buFontTx/>
              <a:buNone/>
            </a:pPr>
            <a:fld id="{C532BB3E-5115-4169-A4F8-876D2395C74E}" type="slidenum">
              <a:rPr lang="ru-RU" altLang="ru-RU" sz="1200" smtClean="0">
                <a:solidFill>
                  <a:srgbClr val="FFFFFF"/>
                </a:solidFill>
                <a:latin typeface="Roboto Condensed" charset="0"/>
                <a:sym typeface="Roboto Condensed" charset="0"/>
              </a:rPr>
              <a:pPr eaLnBrk="1" hangingPunct="1">
                <a:buClrTx/>
                <a:buFontTx/>
                <a:buNone/>
              </a:pPr>
              <a:t>17</a:t>
            </a:fld>
            <a:endParaRPr lang="ru-RU" altLang="ru-RU" sz="1200" smtClean="0">
              <a:solidFill>
                <a:srgbClr val="FFFFFF"/>
              </a:solidFill>
              <a:latin typeface="Roboto Condensed" charset="0"/>
              <a:sym typeface="Roboto Condensed" charset="0"/>
            </a:endParaRPr>
          </a:p>
        </p:txBody>
      </p:sp>
      <p:sp>
        <p:nvSpPr>
          <p:cNvPr id="21506" name="Заголовок 5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7620000" cy="76517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Roboto Condensed" charset="0"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  <a:cs typeface="Arial" charset="0"/>
                <a:sym typeface="Roboto Condensed" charset="0"/>
              </a:rPr>
              <a:t>Сопровождение родителей (законных представителей) обучающихся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094968707"/>
              </p:ext>
            </p:extLst>
          </p:nvPr>
        </p:nvGraphicFramePr>
        <p:xfrm>
          <a:off x="113286" y="626828"/>
          <a:ext cx="8952690" cy="3859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44859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28575" y="0"/>
            <a:ext cx="5694363" cy="766762"/>
          </a:xfrm>
        </p:spPr>
        <p:txBody>
          <a:bodyPr/>
          <a:lstStyle/>
          <a:p>
            <a:r>
              <a:rPr lang="ru-RU" altLang="ru-RU" sz="1400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  <a:cs typeface="Times New Roman" panose="02020603050405020304" pitchFamily="18" charset="0"/>
              </a:rPr>
              <a:t>Дополнительная информация</a:t>
            </a:r>
            <a:endParaRPr lang="ru-RU" sz="1400" dirty="0">
              <a:solidFill>
                <a:srgbClr val="C00000"/>
              </a:solidFill>
              <a:latin typeface="Roboto Condensed Light" charset="0"/>
              <a:ea typeface="Roboto Condensed Light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817041"/>
              </p:ext>
            </p:extLst>
          </p:nvPr>
        </p:nvGraphicFramePr>
        <p:xfrm>
          <a:off x="95249" y="645319"/>
          <a:ext cx="8772526" cy="3870960"/>
        </p:xfrm>
        <a:graphic>
          <a:graphicData uri="http://schemas.openxmlformats.org/drawingml/2006/table">
            <a:tbl>
              <a:tblPr firstRow="1" bandRow="1">
                <a:tableStyleId>{FD8E029E-5672-45F5-8C46-F630DF07C203}</a:tableStyleId>
              </a:tblPr>
              <a:tblGrid>
                <a:gridCol w="3187352"/>
                <a:gridCol w="2792587"/>
                <a:gridCol w="2792587"/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</a:rPr>
                        <a:t>Заместитель по воспитательной работе, социальный педагога</a:t>
                      </a:r>
                      <a:endParaRPr lang="ru-RU" sz="1100" b="1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</a:rPr>
                        <a:t>Классный</a:t>
                      </a:r>
                      <a:r>
                        <a:rPr lang="ru-RU" sz="1100" b="1" i="0" baseline="0" dirty="0" smtClean="0">
                          <a:solidFill>
                            <a:schemeClr val="tx1"/>
                          </a:solidFill>
                        </a:rPr>
                        <a:t> руководитель</a:t>
                      </a:r>
                      <a:endParaRPr lang="ru-RU" sz="1100" b="1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</a:rPr>
                        <a:t>Педагог-психолог</a:t>
                      </a:r>
                      <a:endParaRPr lang="ru-RU" sz="1100" b="1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851660">
                <a:tc>
                  <a:txBody>
                    <a:bodyPr/>
                    <a:lstStyle/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Социальный паспорт несовершеннолетней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План  профилактики суицидального поведения или  в части касающейся ОО на текущий год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Педагогическая характеристика обучающейся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Анкета социального педагога по </a:t>
                      </a: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классу</a:t>
                      </a:r>
                      <a:endParaRPr lang="ru-RU" sz="1100" b="0" i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План дополнительных</a:t>
                      </a:r>
                      <a:r>
                        <a:rPr lang="ru-RU" sz="1100" b="0" i="1" baseline="0" dirty="0" smtClean="0">
                          <a:solidFill>
                            <a:srgbClr val="C00000"/>
                          </a:solidFill>
                        </a:rPr>
                        <a:t> мер по результатам СПТ в данном классе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baseline="0" dirty="0" smtClean="0">
                          <a:solidFill>
                            <a:srgbClr val="C00000"/>
                          </a:solidFill>
                        </a:rPr>
                        <a:t>Данные по СПТ несовершеннолетней (ЛОГИН.ПАРОЛЬ</a:t>
                      </a:r>
                      <a:r>
                        <a:rPr lang="ru-RU" sz="1100" b="0" i="1" baseline="0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marL="0" indent="-228600" algn="just">
                        <a:buAutoNum type="arabicPeriod"/>
                      </a:pPr>
                      <a:endParaRPr lang="ru-RU" sz="1100" b="0" i="1" baseline="0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dirty="0" smtClean="0">
                          <a:solidFill>
                            <a:schemeClr val="tx1"/>
                          </a:solidFill>
                        </a:rPr>
                        <a:t>Материалы</a:t>
                      </a:r>
                      <a:r>
                        <a:rPr lang="ru-RU" sz="1100" b="0" i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100" b="0" i="1" baseline="0" dirty="0" err="1" smtClean="0">
                          <a:solidFill>
                            <a:schemeClr val="tx1"/>
                          </a:solidFill>
                        </a:rPr>
                        <a:t>ППк</a:t>
                      </a:r>
                      <a:r>
                        <a:rPr lang="ru-RU" sz="1100" b="0" i="1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ru-RU" sz="1100" b="0" i="1" baseline="0" dirty="0" err="1" smtClean="0">
                          <a:solidFill>
                            <a:schemeClr val="tx1"/>
                          </a:solidFill>
                        </a:rPr>
                        <a:t>ПМПк</a:t>
                      </a:r>
                      <a:r>
                        <a:rPr lang="ru-RU" sz="1100" b="0" i="1" baseline="0" dirty="0" smtClean="0">
                          <a:solidFill>
                            <a:schemeClr val="tx1"/>
                          </a:solidFill>
                        </a:rPr>
                        <a:t> по несовершеннолетней с рекомендациями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baseline="0" dirty="0" smtClean="0">
                          <a:solidFill>
                            <a:schemeClr val="tx1"/>
                          </a:solidFill>
                        </a:rPr>
                        <a:t>Протоколы Совета профилактики с рекомендациями</a:t>
                      </a:r>
                      <a:endParaRPr lang="ru-RU" sz="1100" b="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-228600" algn="just">
                        <a:buAutoNum type="arabicPeriod"/>
                      </a:pPr>
                      <a:endParaRPr lang="ru-RU" sz="1100" b="0" i="1" baseline="0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indent="-228600" algn="just">
                        <a:buAutoNum type="arabicPeriod"/>
                      </a:pPr>
                      <a:endParaRPr lang="ru-RU" sz="1100" b="0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Характеристика семьи несовершеннолетней (с указанием  дат и тематики (результатов) встреч-бесед с родителями)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Планы воспитательной работы класса  (за 9 класс и 10 класс)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Отчет о реализации плана</a:t>
                      </a:r>
                      <a:r>
                        <a:rPr lang="ru-RU" sz="1100" b="0" i="1" baseline="0" dirty="0" smtClean="0">
                          <a:solidFill>
                            <a:srgbClr val="C00000"/>
                          </a:solidFill>
                        </a:rPr>
                        <a:t> воспитательной работы  в  9 классе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baseline="0" dirty="0" smtClean="0">
                          <a:solidFill>
                            <a:srgbClr val="C00000"/>
                          </a:solidFill>
                        </a:rPr>
                        <a:t>Анкета классного руководителя по классу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baseline="0" dirty="0" smtClean="0">
                          <a:solidFill>
                            <a:srgbClr val="C00000"/>
                          </a:solidFill>
                        </a:rPr>
                        <a:t>Данные мониторинга социальных сетей обучающихся класса (последнее)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dirty="0" smtClean="0">
                          <a:solidFill>
                            <a:srgbClr val="C00000"/>
                          </a:solidFill>
                        </a:rPr>
                        <a:t>Результаты</a:t>
                      </a:r>
                      <a:r>
                        <a:rPr lang="ru-RU" sz="1100" b="0" i="1" baseline="0" dirty="0" smtClean="0">
                          <a:solidFill>
                            <a:srgbClr val="C00000"/>
                          </a:solidFill>
                        </a:rPr>
                        <a:t> психолого-педагогического сопровождения несовершеннолетней за все годы обучения в ОО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baseline="0" dirty="0" smtClean="0">
                          <a:solidFill>
                            <a:srgbClr val="C00000"/>
                          </a:solidFill>
                        </a:rPr>
                        <a:t>Результаты  коррекции факторов риска по результатам СПТ по классу, несовершеннолетней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baseline="0" dirty="0" smtClean="0">
                          <a:solidFill>
                            <a:srgbClr val="C00000"/>
                          </a:solidFill>
                        </a:rPr>
                        <a:t>Результаты СПК (последнее)</a:t>
                      </a:r>
                    </a:p>
                    <a:p>
                      <a:pPr marL="0" indent="-228600" algn="just">
                        <a:buAutoNum type="arabicPeriod"/>
                      </a:pPr>
                      <a:r>
                        <a:rPr lang="ru-RU" sz="1100" b="0" i="1" baseline="0" dirty="0" smtClean="0">
                          <a:solidFill>
                            <a:srgbClr val="C00000"/>
                          </a:solidFill>
                        </a:rPr>
                        <a:t>Что было сделано по факту информации по ситуации</a:t>
                      </a:r>
                    </a:p>
                    <a:p>
                      <a:pPr marL="0" indent="-228600" algn="just">
                        <a:buAutoNum type="arabicPeriod"/>
                      </a:pPr>
                      <a:endParaRPr lang="ru-RU" sz="1100" b="0" i="1" baseline="0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algn="just"/>
                      <a:endParaRPr lang="ru-RU" sz="1100" b="0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20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8856C-375E-4056-80A8-A44DD98D06E5}" type="slidenum">
              <a:rPr lang="ru-RU" altLang="en-US" smtClean="0"/>
              <a:pPr>
                <a:defRPr/>
              </a:pPr>
              <a:t>19</a:t>
            </a:fld>
            <a:endParaRPr lang="ru-RU" altLang="en-US"/>
          </a:p>
        </p:txBody>
      </p:sp>
      <p:pic>
        <p:nvPicPr>
          <p:cNvPr id="2050" name="Picture 2" descr="C:\Users\pet\Desktop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7" y="0"/>
            <a:ext cx="4162633" cy="47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93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676" y="3054390"/>
            <a:ext cx="8981313" cy="215680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sz="1400" i="1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9392793"/>
              </p:ext>
            </p:extLst>
          </p:nvPr>
        </p:nvGraphicFramePr>
        <p:xfrm>
          <a:off x="204187" y="342068"/>
          <a:ext cx="8833281" cy="4687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04187" y="263425"/>
            <a:ext cx="8748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Roboto Condensed Light" charset="0"/>
                <a:ea typeface="Roboto Condensed Light" charset="0"/>
                <a:cs typeface="Roboto Condensed" charset="0"/>
              </a:rPr>
              <a:t>Кризисные ситуации в образовательной среде</a:t>
            </a:r>
            <a:endParaRPr lang="ru-RU" b="1" dirty="0">
              <a:latin typeface="Roboto Condensed Light" charset="0"/>
              <a:ea typeface="Roboto Condensed Light" charset="0"/>
              <a:cs typeface="Roboto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6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3296" y="392575"/>
            <a:ext cx="7144512" cy="76620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Основные вопросы организации деятельности МАБ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72" y="1894288"/>
            <a:ext cx="8719756" cy="2115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022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8856C-375E-4056-80A8-A44DD98D06E5}" type="slidenum">
              <a:rPr lang="ru-RU" altLang="en-US" smtClean="0"/>
              <a:pPr>
                <a:defRPr/>
              </a:pPr>
              <a:t>21</a:t>
            </a:fld>
            <a:endParaRPr lang="ru-RU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36" y="229870"/>
            <a:ext cx="3343616" cy="4793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182881"/>
            <a:ext cx="3308794" cy="426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4416939"/>
            <a:ext cx="4332922" cy="726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7297102" y="73536"/>
            <a:ext cx="1785938" cy="8858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Социальный педагог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649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8856C-375E-4056-80A8-A44DD98D06E5}" type="slidenum">
              <a:rPr lang="ru-RU" altLang="en-US" smtClean="0"/>
              <a:pPr>
                <a:defRPr/>
              </a:pPr>
              <a:t>22</a:t>
            </a:fld>
            <a:endParaRPr lang="ru-RU" altLang="en-US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22" y="205486"/>
            <a:ext cx="3699886" cy="3793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728" y="210979"/>
            <a:ext cx="3948589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728" y="2410126"/>
            <a:ext cx="3791648" cy="3107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7186612" y="85725"/>
            <a:ext cx="1900238" cy="97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Классный руководитель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567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1400" dirty="0" smtClean="0"/>
              <a:t>ГБУ ВО ЦПППиРД</a:t>
            </a:r>
            <a:br>
              <a:rPr lang="ru-RU" sz="1400" dirty="0" smtClean="0"/>
            </a:br>
            <a:r>
              <a:rPr lang="ru-RU" sz="1400" dirty="0" smtClean="0"/>
              <a:t>г. Воронеж, ул. Славы д.13А</a:t>
            </a:r>
            <a:br>
              <a:rPr lang="ru-RU" sz="1400" dirty="0" smtClean="0"/>
            </a:br>
            <a:r>
              <a:rPr lang="ru-RU" sz="1400" dirty="0" smtClean="0"/>
              <a:t>тел. 8(473) 221-00-93</a:t>
            </a:r>
            <a:br>
              <a:rPr lang="ru-RU" sz="1400" dirty="0" smtClean="0"/>
            </a:br>
            <a:r>
              <a:rPr lang="ru-RU" sz="1400" dirty="0"/>
              <a:t>   </a:t>
            </a:r>
            <a:r>
              <a:rPr lang="ru-RU" sz="1400" dirty="0" smtClean="0"/>
              <a:t>      8(473</a:t>
            </a:r>
            <a:r>
              <a:rPr lang="ru-RU" sz="1400" dirty="0"/>
              <a:t>) </a:t>
            </a:r>
            <a:r>
              <a:rPr lang="ru-RU" sz="1400" dirty="0" smtClean="0"/>
              <a:t>234-38-72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  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Крапивина Валентина Федоровна</a:t>
            </a:r>
            <a:br>
              <a:rPr lang="ru-RU" sz="1400" dirty="0" smtClean="0"/>
            </a:br>
            <a:r>
              <a:rPr lang="ru-RU" sz="1400" dirty="0" smtClean="0"/>
              <a:t>Насонова Дина Викторовна</a:t>
            </a:r>
            <a:br>
              <a:rPr lang="ru-RU" sz="1400" dirty="0" smtClean="0"/>
            </a:br>
            <a:r>
              <a:rPr lang="ru-RU" sz="1400" dirty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en-US" sz="1400" dirty="0"/>
              <a:t>e-mail</a:t>
            </a:r>
            <a:r>
              <a:rPr lang="en-US" sz="1400"/>
              <a:t>: </a:t>
            </a:r>
            <a:r>
              <a:rPr lang="en-US" sz="1400" smtClean="0"/>
              <a:t>stop_pav@mail.ru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en-US" sz="1400" dirty="0" smtClean="0"/>
              <a:t>https</a:t>
            </a:r>
            <a:r>
              <a:rPr lang="en-US" sz="1400" dirty="0"/>
              <a:t>://</a:t>
            </a:r>
            <a:r>
              <a:rPr lang="en-US" sz="1400" dirty="0" smtClean="0"/>
              <a:t>stoppav.ru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6513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0A8856C-375E-4056-80A8-A44DD98D06E5}" type="slidenum">
              <a:rPr lang="ru-RU" altLang="en-US" smtClean="0"/>
              <a:pPr>
                <a:defRPr/>
              </a:pPr>
              <a:t>3</a:t>
            </a:fld>
            <a:endParaRPr lang="ru-RU" altLang="en-US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336026" y="155483"/>
            <a:ext cx="8703199" cy="1282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91440" bIns="9144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ClrTx/>
              <a:buSzPct val="142000"/>
              <a:buFontTx/>
              <a:buNone/>
            </a:pPr>
            <a:r>
              <a:rPr lang="ru-RU" altLang="ru-RU" b="1" dirty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Основные вопросы организации своевременного реагирования на кризисные ситуации МАБ в образовательных </a:t>
            </a:r>
            <a:r>
              <a:rPr lang="ru-RU" altLang="ru-RU" b="1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организациях</a:t>
            </a:r>
          </a:p>
          <a:p>
            <a:pPr>
              <a:buClrTx/>
              <a:buSzPct val="142000"/>
              <a:buFontTx/>
              <a:buNone/>
            </a:pPr>
            <a:endParaRPr lang="ru-RU" altLang="ru-RU" b="1" dirty="0" smtClean="0">
              <a:solidFill>
                <a:srgbClr val="C00000"/>
              </a:solidFill>
              <a:latin typeface="Roboto Condensed Light" charset="0"/>
              <a:ea typeface="Roboto Condensed Light" charset="0"/>
            </a:endParaRPr>
          </a:p>
          <a:p>
            <a:pPr>
              <a:buClrTx/>
              <a:buSzPct val="142000"/>
              <a:buFontTx/>
              <a:buNone/>
            </a:pPr>
            <a:r>
              <a:rPr lang="ru-RU" altLang="ru-RU" b="1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ЗАДАЧИ - </a:t>
            </a:r>
            <a:r>
              <a:rPr lang="ru-RU" altLang="ru-RU" b="1" i="1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административные:</a:t>
            </a:r>
            <a:endParaRPr lang="ru-RU" altLang="ru-RU" b="1" i="1" dirty="0">
              <a:solidFill>
                <a:srgbClr val="C00000"/>
              </a:solidFill>
              <a:latin typeface="Roboto Condensed Light" charset="0"/>
              <a:ea typeface="Roboto Condensed Light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742339545"/>
              </p:ext>
            </p:extLst>
          </p:nvPr>
        </p:nvGraphicFramePr>
        <p:xfrm>
          <a:off x="204187" y="1323974"/>
          <a:ext cx="8748944" cy="3571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342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0A8856C-375E-4056-80A8-A44DD98D06E5}" type="slidenum">
              <a:rPr lang="ru-RU" altLang="en-US" smtClean="0"/>
              <a:pPr>
                <a:defRPr/>
              </a:pPr>
              <a:t>4</a:t>
            </a:fld>
            <a:endParaRPr lang="ru-RU" altLang="en-US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336026" y="155483"/>
            <a:ext cx="8703199" cy="1282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91440" bIns="9144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ClrTx/>
              <a:buSzPct val="142000"/>
              <a:buFontTx/>
              <a:buNone/>
            </a:pPr>
            <a:r>
              <a:rPr lang="ru-RU" altLang="ru-RU" b="1" dirty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Основные вопросы организации своевременного реагирования на кризисные ситуации МАБ в образовательных </a:t>
            </a:r>
            <a:r>
              <a:rPr lang="ru-RU" altLang="ru-RU" b="1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организациях</a:t>
            </a:r>
          </a:p>
          <a:p>
            <a:pPr>
              <a:buClrTx/>
              <a:buSzPct val="142000"/>
              <a:buFontTx/>
              <a:buNone/>
            </a:pPr>
            <a:endParaRPr lang="ru-RU" altLang="ru-RU" b="1" dirty="0" smtClean="0">
              <a:solidFill>
                <a:srgbClr val="C00000"/>
              </a:solidFill>
              <a:latin typeface="Roboto Condensed Light" charset="0"/>
              <a:ea typeface="Roboto Condensed Light" charset="0"/>
            </a:endParaRPr>
          </a:p>
          <a:p>
            <a:pPr>
              <a:buClrTx/>
              <a:buSzPct val="142000"/>
              <a:buFontTx/>
              <a:buNone/>
            </a:pPr>
            <a:r>
              <a:rPr lang="ru-RU" altLang="ru-RU" b="1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ЗАДАЧИ - </a:t>
            </a:r>
            <a:r>
              <a:rPr lang="ru-RU" altLang="ru-RU" b="1" i="1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психологические:</a:t>
            </a:r>
            <a:endParaRPr lang="ru-RU" altLang="ru-RU" b="1" i="1" dirty="0">
              <a:solidFill>
                <a:srgbClr val="C00000"/>
              </a:solidFill>
              <a:latin typeface="Roboto Condensed Light" charset="0"/>
              <a:ea typeface="Roboto Condensed Light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1304523"/>
            <a:ext cx="9169400" cy="385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833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A42F92C-8C1D-485B-AE45-1F574457ACA6}" type="slidenum">
              <a:rPr lang="en-US" altLang="ru-RU" smtClean="0"/>
              <a:pPr/>
              <a:t>5</a:t>
            </a:fld>
            <a:endParaRPr lang="en-US" alt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842098379"/>
              </p:ext>
            </p:extLst>
          </p:nvPr>
        </p:nvGraphicFramePr>
        <p:xfrm>
          <a:off x="139946" y="682625"/>
          <a:ext cx="7251454" cy="4337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139945" y="218342"/>
            <a:ext cx="9070730" cy="30773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Направления деятельности по дополнительным мерам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поддержки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обучающихся и их родителей 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ondensed Light" charset="0"/>
              <a:ea typeface="Roboto Condensed Light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(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законных представителей)</a:t>
            </a:r>
          </a:p>
        </p:txBody>
      </p:sp>
    </p:spTree>
    <p:extLst>
      <p:ext uri="{BB962C8B-B14F-4D97-AF65-F5344CB8AC3E}">
        <p14:creationId xmlns:p14="http://schemas.microsoft.com/office/powerpoint/2010/main" val="10116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4A42F92C-8C1D-485B-AE45-1F574457ACA6}" type="slidenum">
              <a:rPr lang="en-US" altLang="ru-RU" smtClean="0"/>
              <a:pPr/>
              <a:t>6</a:t>
            </a:fld>
            <a:endParaRPr lang="en-US" alt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847978297"/>
              </p:ext>
            </p:extLst>
          </p:nvPr>
        </p:nvGraphicFramePr>
        <p:xfrm>
          <a:off x="139946" y="682625"/>
          <a:ext cx="7251454" cy="4337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139945" y="218342"/>
            <a:ext cx="9070730" cy="30773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Классификация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проблем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при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организации помощи пострадавшим</a:t>
            </a:r>
          </a:p>
        </p:txBody>
      </p:sp>
    </p:spTree>
    <p:extLst>
      <p:ext uri="{BB962C8B-B14F-4D97-AF65-F5344CB8AC3E}">
        <p14:creationId xmlns:p14="http://schemas.microsoft.com/office/powerpoint/2010/main" val="29692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999" y="0"/>
            <a:ext cx="8762260" cy="766200"/>
          </a:xfrm>
        </p:spPr>
        <p:txBody>
          <a:bodyPr/>
          <a:lstStyle/>
          <a:p>
            <a:r>
              <a:rPr lang="ru-RU" sz="1400" dirty="0" smtClean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Модель оказания кризисной </a:t>
            </a:r>
            <a:r>
              <a:rPr lang="ru-RU" sz="1400" dirty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  <a:t>психологической помощи</a:t>
            </a:r>
            <a:br>
              <a:rPr lang="ru-RU" sz="1400" dirty="0">
                <a:solidFill>
                  <a:srgbClr val="C00000"/>
                </a:solidFill>
                <a:latin typeface="Roboto Condensed Light" charset="0"/>
                <a:ea typeface="Roboto Condensed Light" charset="0"/>
              </a:rPr>
            </a:br>
            <a:endParaRPr lang="ru-RU" sz="1400" dirty="0">
              <a:solidFill>
                <a:srgbClr val="C00000"/>
              </a:solidFill>
              <a:latin typeface="Roboto Condensed Light" charset="0"/>
              <a:ea typeface="Roboto Condensed Light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4746606"/>
              </p:ext>
            </p:extLst>
          </p:nvPr>
        </p:nvGraphicFramePr>
        <p:xfrm>
          <a:off x="109539" y="574675"/>
          <a:ext cx="5157786" cy="2054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8856C-375E-4056-80A8-A44DD98D06E5}" type="slidenum">
              <a:rPr lang="ru-RU" altLang="en-US" smtClean="0"/>
              <a:pPr>
                <a:defRPr/>
              </a:pPr>
              <a:t>7</a:t>
            </a:fld>
            <a:endParaRPr lang="ru-RU" alt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00773" y="381000"/>
            <a:ext cx="2562225" cy="1009650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chemeClr val="accent3">
                    <a:lumMod val="50000"/>
                  </a:schemeClr>
                </a:solidFill>
              </a:rPr>
              <a:t>Очная психологическая помощь – выездные мобильные бригады экстренного реагирования ФКЦ МГППУ</a:t>
            </a:r>
            <a:endParaRPr lang="ru-RU" sz="12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00774" y="1962150"/>
            <a:ext cx="2562225" cy="609600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chemeClr val="accent3">
                    <a:lumMod val="50000"/>
                  </a:schemeClr>
                </a:solidFill>
              </a:rPr>
              <a:t>Дистанционная круглосуточная помощь ФКЦ МГППУ</a:t>
            </a:r>
            <a:endParaRPr lang="ru-RU" sz="12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1" name="Соединительная линия уступом 10"/>
          <p:cNvCxnSpPr/>
          <p:nvPr/>
        </p:nvCxnSpPr>
        <p:spPr>
          <a:xfrm>
            <a:off x="5314950" y="790575"/>
            <a:ext cx="809625" cy="504825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rot="16200000" flipH="1">
            <a:off x="5464968" y="1550194"/>
            <a:ext cx="990600" cy="481012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Нашивка 4"/>
          <p:cNvSpPr/>
          <p:nvPr/>
        </p:nvSpPr>
        <p:spPr>
          <a:xfrm>
            <a:off x="4157957" y="2394303"/>
            <a:ext cx="828087" cy="354895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/>
              <a:t>01</a:t>
            </a:r>
            <a:endParaRPr lang="ru-RU" sz="1600" kern="1200" dirty="0"/>
          </a:p>
        </p:txBody>
      </p:sp>
      <p:pic>
        <p:nvPicPr>
          <p:cNvPr id="1026" name="Picture 2" descr="C:\Users\User301-2\Desktop\Безымянный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12" y="2749198"/>
            <a:ext cx="4067145" cy="197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301-2\Desktop\Безымянный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726" y="2749197"/>
            <a:ext cx="4120077" cy="197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56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84613" y="4154488"/>
            <a:ext cx="5259387" cy="766762"/>
          </a:xfrm>
        </p:spPr>
        <p:txBody>
          <a:bodyPr/>
          <a:lstStyle/>
          <a:p>
            <a:pPr algn="ctr"/>
            <a:r>
              <a:rPr lang="ru-RU" sz="1600" dirty="0"/>
              <a:t>Алгоритм действий антикризисной бригады в СПОО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3431" y="646232"/>
            <a:ext cx="1395043" cy="94077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Поступление информации о кризисной ситуации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75966" y="1024302"/>
            <a:ext cx="1459992" cy="5627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</a:rPr>
              <a:t>1.2. А</a:t>
            </a:r>
            <a:r>
              <a:rPr lang="ru-RU" sz="900" b="1" dirty="0" smtClean="0">
                <a:solidFill>
                  <a:srgbClr val="002060"/>
                </a:solidFill>
              </a:rPr>
              <a:t>нализ полученных сведений </a:t>
            </a:r>
            <a:r>
              <a:rPr lang="ru-RU" sz="900" b="1" dirty="0">
                <a:solidFill>
                  <a:srgbClr val="002060"/>
                </a:solidFill>
              </a:rPr>
              <a:t>о происшествии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85556" y="1027963"/>
            <a:ext cx="1028701" cy="56710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latin typeface="+mj-lt"/>
              </a:rPr>
              <a:t>1.1. Сбор информации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85555" y="646232"/>
            <a:ext cx="5921620" cy="3077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ПОДГОТОВИТЕЛЬНЫЙ ЭТАП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23247" y="1032363"/>
            <a:ext cx="963499" cy="5627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</a:rPr>
              <a:t>1.3. </a:t>
            </a:r>
            <a:r>
              <a:rPr lang="ru-RU" sz="900" b="1" dirty="0" smtClean="0">
                <a:solidFill>
                  <a:srgbClr val="002060"/>
                </a:solidFill>
              </a:rPr>
              <a:t>Оценка </a:t>
            </a:r>
            <a:r>
              <a:rPr lang="ru-RU" sz="900" b="1" dirty="0">
                <a:solidFill>
                  <a:srgbClr val="002060"/>
                </a:solidFill>
              </a:rPr>
              <a:t>наличия ресурсов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696201" y="646233"/>
            <a:ext cx="1327638" cy="9488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C00000"/>
                </a:solidFill>
              </a:rPr>
              <a:t>1.4. Информирование </a:t>
            </a:r>
            <a:r>
              <a:rPr lang="ru-RU" sz="900" b="1" dirty="0" smtClean="0">
                <a:solidFill>
                  <a:srgbClr val="C00000"/>
                </a:solidFill>
              </a:rPr>
              <a:t>муниципальной МАБ и ГБУ </a:t>
            </a:r>
            <a:r>
              <a:rPr lang="ru-RU" sz="900" b="1" dirty="0">
                <a:solidFill>
                  <a:srgbClr val="C00000"/>
                </a:solidFill>
              </a:rPr>
              <a:t>ВО ЦПППиРД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85555" y="1691054"/>
            <a:ext cx="7338281" cy="3077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ОСНОВНОЙ ЭТАП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7571" y="1706800"/>
            <a:ext cx="1400904" cy="14965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</a:rPr>
              <a:t>2.1. </a:t>
            </a:r>
            <a:r>
              <a:rPr lang="ru-RU" sz="900" b="1" dirty="0" smtClean="0">
                <a:solidFill>
                  <a:srgbClr val="002060"/>
                </a:solidFill>
              </a:rPr>
              <a:t>Совещании </a:t>
            </a:r>
            <a:r>
              <a:rPr lang="ru-RU" sz="900" b="1" dirty="0">
                <a:solidFill>
                  <a:srgbClr val="002060"/>
                </a:solidFill>
              </a:rPr>
              <a:t>с администрацией населенного пункта, руководством </a:t>
            </a:r>
            <a:r>
              <a:rPr lang="ru-RU" sz="900" b="1" dirty="0" smtClean="0">
                <a:solidFill>
                  <a:srgbClr val="002060"/>
                </a:solidFill>
              </a:rPr>
              <a:t>образовательной организации, специалистами системы профилактики</a:t>
            </a:r>
            <a:endParaRPr lang="ru-RU" sz="9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3432" y="3281355"/>
            <a:ext cx="1395044" cy="7631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</a:rPr>
              <a:t>2.2. Организация  консультативного пункта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32261" y="2078458"/>
            <a:ext cx="2969056" cy="3766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rgbClr val="002060"/>
                </a:solidFill>
              </a:rPr>
              <a:t>2.3. Проведение собрания педагогического коллектива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32261" y="2520821"/>
            <a:ext cx="2969056" cy="64001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rgbClr val="002060"/>
                </a:solidFill>
              </a:rPr>
              <a:t>2.4. Информирование обучающихся о возможности получения психологической помощи. в том числе посредством федеральной линии ДТД 88002000122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32262" y="3224196"/>
            <a:ext cx="2969056" cy="33961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rgbClr val="002060"/>
                </a:solidFill>
              </a:rPr>
              <a:t>2.5. Выявление потребности у обучающихся в оказании психологической и иной помощи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32262" y="3661985"/>
            <a:ext cx="2969055" cy="38247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rgbClr val="002060"/>
                </a:solidFill>
              </a:rPr>
              <a:t>2.6. Групповая и индивидуальная психологическая работа с обучающимися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96206" y="2091467"/>
            <a:ext cx="4218840" cy="36359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rgbClr val="002060"/>
                </a:solidFill>
              </a:rPr>
              <a:t>2.7. Групповая и индивидуальная психологическая работа с родителями (законными представителями), педагогами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04997" y="2520821"/>
            <a:ext cx="4218840" cy="3857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</a:rPr>
              <a:t>2.8. Сопровождение траурных и иных мероприятий </a:t>
            </a:r>
            <a:r>
              <a:rPr lang="ru-RU" sz="900" i="1" dirty="0">
                <a:solidFill>
                  <a:srgbClr val="002060"/>
                </a:solidFill>
              </a:rPr>
              <a:t>(при необходимости)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5328" y="4127984"/>
            <a:ext cx="8827476" cy="3077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ЗАКЛЮЧИТЕЛЬНЫЙ ЭТАП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87570" y="219808"/>
            <a:ext cx="8827476" cy="30773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Муниципальный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уровень оказания кризисной психологической помощи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55328" y="4519246"/>
            <a:ext cx="2825264" cy="5436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3.1. Ведение документации, подготовка ежедневных отчетов о работе, передача актуальных сведений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804999" y="2976467"/>
            <a:ext cx="4218840" cy="3687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rgbClr val="002060"/>
                </a:solidFill>
              </a:rPr>
              <a:t>2.9. Организация оказания пролонгированной психологической выявленной «группе риска»</a:t>
            </a:r>
            <a:endParaRPr lang="ru-RU" sz="900" i="1" dirty="0">
              <a:solidFill>
                <a:srgbClr val="00206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96206" y="3394001"/>
            <a:ext cx="4218840" cy="6504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rgbClr val="002060"/>
                </a:solidFill>
              </a:rPr>
              <a:t>2.10. </a:t>
            </a:r>
            <a:r>
              <a:rPr lang="ru-RU" sz="900" dirty="0" smtClean="0">
                <a:solidFill>
                  <a:srgbClr val="002060"/>
                </a:solidFill>
              </a:rPr>
              <a:t>Информирование заинтересованных </a:t>
            </a:r>
            <a:r>
              <a:rPr lang="ru-RU" sz="900" dirty="0">
                <a:solidFill>
                  <a:srgbClr val="002060"/>
                </a:solidFill>
              </a:rPr>
              <a:t>лиц о возможности получения пролонгированной психологической помощи</a:t>
            </a:r>
            <a:endParaRPr lang="ru-RU" sz="900" i="1" dirty="0">
              <a:solidFill>
                <a:srgbClr val="00206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183060" y="4519246"/>
            <a:ext cx="1412632" cy="5436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rgbClr val="002060"/>
                </a:solidFill>
              </a:rPr>
              <a:t>3.3. Супервизия специалистов АБ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35808" y="4519246"/>
            <a:ext cx="2085705" cy="55171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rgbClr val="002060"/>
                </a:solidFill>
              </a:rPr>
              <a:t>3.2. Поведение </a:t>
            </a:r>
            <a:r>
              <a:rPr lang="ru-RU" sz="900" dirty="0" smtClean="0">
                <a:solidFill>
                  <a:srgbClr val="002060"/>
                </a:solidFill>
              </a:rPr>
              <a:t>итогов мероприятий </a:t>
            </a:r>
            <a:r>
              <a:rPr lang="ru-RU" sz="900" dirty="0">
                <a:solidFill>
                  <a:srgbClr val="002060"/>
                </a:solidFill>
              </a:rPr>
              <a:t>АБ, формирование ИПС, оценка реализации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686544" y="4527305"/>
            <a:ext cx="2296259" cy="5436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rgbClr val="002060"/>
                </a:solidFill>
              </a:rPr>
              <a:t>3.4. Оказание специалистам АБ консультативно-методической помощи МАБ ГБУ ВО ЦПППиРД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368799" y="1032360"/>
            <a:ext cx="2238376" cy="5627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rgbClr val="002060"/>
                </a:solidFill>
              </a:rPr>
              <a:t>1.4. Формирование</a:t>
            </a:r>
            <a:endParaRPr lang="ru-RU" sz="900" b="1" dirty="0">
              <a:solidFill>
                <a:srgbClr val="002060"/>
              </a:solidFill>
            </a:endParaRPr>
          </a:p>
          <a:p>
            <a:pPr algn="ctr"/>
            <a:r>
              <a:rPr lang="ru-RU" sz="900" b="1" dirty="0">
                <a:solidFill>
                  <a:srgbClr val="002060"/>
                </a:solidFill>
              </a:rPr>
              <a:t>группы специалистов для оказания кризисной и экстренной </a:t>
            </a:r>
            <a:r>
              <a:rPr lang="ru-RU" sz="900" b="1" dirty="0" smtClean="0">
                <a:solidFill>
                  <a:srgbClr val="002060"/>
                </a:solidFill>
              </a:rPr>
              <a:t>психологической </a:t>
            </a:r>
            <a:r>
              <a:rPr lang="ru-RU" sz="900" b="1" dirty="0">
                <a:solidFill>
                  <a:srgbClr val="002060"/>
                </a:solidFill>
              </a:rPr>
              <a:t>помощи</a:t>
            </a:r>
          </a:p>
        </p:txBody>
      </p:sp>
    </p:spTree>
    <p:extLst>
      <p:ext uri="{BB962C8B-B14F-4D97-AF65-F5344CB8AC3E}">
        <p14:creationId xmlns:p14="http://schemas.microsoft.com/office/powerpoint/2010/main" val="428310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user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140608"/>
            <a:ext cx="1471765" cy="191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49" y="3137946"/>
            <a:ext cx="1625291" cy="191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62561" y="383870"/>
            <a:ext cx="7712763" cy="1834618"/>
          </a:xfrm>
        </p:spPr>
        <p:txBody>
          <a:bodyPr/>
          <a:lstStyle/>
          <a:p>
            <a:pPr algn="just"/>
            <a:r>
              <a:rPr lang="ru-RU" sz="1400" b="1" dirty="0" smtClean="0">
                <a:solidFill>
                  <a:srgbClr val="C00000"/>
                </a:solidFill>
              </a:rPr>
              <a:t>Протокол  </a:t>
            </a:r>
            <a:r>
              <a:rPr lang="ru-RU" sz="1400" b="1" dirty="0">
                <a:solidFill>
                  <a:srgbClr val="C00000"/>
                </a:solidFill>
              </a:rPr>
              <a:t>заседания антитеррористической комиссии Воронежской области от </a:t>
            </a:r>
            <a:r>
              <a:rPr lang="ru-RU" sz="1400" b="1" dirty="0" smtClean="0">
                <a:solidFill>
                  <a:srgbClr val="C00000"/>
                </a:solidFill>
              </a:rPr>
              <a:t>28.02.2020 года </a:t>
            </a:r>
            <a:r>
              <a:rPr lang="ru-RU" sz="1400" b="1" dirty="0">
                <a:solidFill>
                  <a:srgbClr val="C00000"/>
                </a:solidFill>
              </a:rPr>
              <a:t>№</a:t>
            </a:r>
            <a:r>
              <a:rPr lang="ru-RU" sz="1400" b="1" dirty="0" smtClean="0">
                <a:solidFill>
                  <a:srgbClr val="C00000"/>
                </a:solidFill>
              </a:rPr>
              <a:t>1</a:t>
            </a:r>
          </a:p>
          <a:p>
            <a:pPr algn="just"/>
            <a:r>
              <a:rPr lang="ru-RU" sz="1400" b="1" dirty="0">
                <a:solidFill>
                  <a:srgbClr val="C00000"/>
                </a:solidFill>
              </a:rPr>
              <a:t> Постановления №4 заседания КДН и ЗП Правительства Воронежской области от 03.12.2021 </a:t>
            </a:r>
            <a:r>
              <a:rPr lang="ru-RU" sz="1400" b="1" dirty="0" smtClean="0">
                <a:solidFill>
                  <a:srgbClr val="C00000"/>
                </a:solidFill>
              </a:rPr>
              <a:t>года</a:t>
            </a:r>
          </a:p>
          <a:p>
            <a:pPr algn="just"/>
            <a:r>
              <a:rPr lang="ru-RU" sz="1400" b="1" dirty="0">
                <a:solidFill>
                  <a:srgbClr val="C00000"/>
                </a:solidFill>
              </a:rPr>
              <a:t>Приказ ДОН и МП ВО от 09.11. 2022 г. №1574 «О создании мобильных антикризисных бригад в профессиональных образовательных организациях, подведомственных департаменту образования, науки и молодежной политики Воронежской области»</a:t>
            </a:r>
          </a:p>
          <a:p>
            <a:pPr algn="just"/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762" y="2275926"/>
            <a:ext cx="890141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latin typeface="Roboto Condensed Light" charset="0"/>
                <a:ea typeface="Roboto Condensed Light" charset="0"/>
                <a:cs typeface="Roboto Condensed" charset="0"/>
              </a:rPr>
              <a:t>Порядок межведомственного взаимодействия на территории Воронежской области в случае </a:t>
            </a:r>
            <a:r>
              <a:rPr lang="ru-RU" sz="1100" b="1" dirty="0" smtClean="0">
                <a:latin typeface="Roboto Condensed Light" charset="0"/>
                <a:ea typeface="Roboto Condensed Light" charset="0"/>
                <a:cs typeface="Roboto Condensed" charset="0"/>
              </a:rPr>
              <a:t>совершения </a:t>
            </a:r>
            <a:r>
              <a:rPr lang="ru-RU" sz="1100" b="1" dirty="0">
                <a:latin typeface="Roboto Condensed Light" charset="0"/>
                <a:ea typeface="Roboto Condensed Light" charset="0"/>
                <a:cs typeface="Roboto Condensed" charset="0"/>
              </a:rPr>
              <a:t>попыток суицида несовершеннолетними, </a:t>
            </a:r>
            <a:r>
              <a:rPr lang="ru-RU" sz="1100" b="1" dirty="0" smtClean="0">
                <a:latin typeface="Roboto Condensed Light" charset="0"/>
                <a:ea typeface="Roboto Condensed Light" charset="0"/>
                <a:cs typeface="Roboto Condensed" charset="0"/>
              </a:rPr>
              <a:t>законченного </a:t>
            </a:r>
            <a:r>
              <a:rPr lang="ru-RU" sz="1100" b="1" dirty="0">
                <a:latin typeface="Roboto Condensed Light" charset="0"/>
                <a:ea typeface="Roboto Condensed Light" charset="0"/>
                <a:cs typeface="Roboto Condensed" charset="0"/>
              </a:rPr>
              <a:t>суицида, </a:t>
            </a:r>
            <a:r>
              <a:rPr lang="ru-RU" sz="1100" b="1" dirty="0" err="1" smtClean="0">
                <a:latin typeface="Roboto Condensed Light" charset="0"/>
                <a:ea typeface="Roboto Condensed Light" charset="0"/>
                <a:cs typeface="Roboto Condensed" charset="0"/>
              </a:rPr>
              <a:t>буллинга</a:t>
            </a:r>
            <a:r>
              <a:rPr lang="ru-RU" sz="1100" b="1" dirty="0">
                <a:latin typeface="Roboto Condensed Light" charset="0"/>
                <a:ea typeface="Roboto Condensed Light" charset="0"/>
                <a:cs typeface="Roboto Condensed" charset="0"/>
              </a:rPr>
              <a:t>, </a:t>
            </a:r>
            <a:r>
              <a:rPr lang="ru-RU" sz="1100" b="1" dirty="0" smtClean="0">
                <a:latin typeface="Roboto Condensed Light" charset="0"/>
                <a:ea typeface="Roboto Condensed Light" charset="0"/>
                <a:cs typeface="Roboto Condensed" charset="0"/>
              </a:rPr>
              <a:t>агрессивного </a:t>
            </a:r>
            <a:r>
              <a:rPr lang="ru-RU" sz="1100" b="1" dirty="0">
                <a:latin typeface="Roboto Condensed Light" charset="0"/>
                <a:ea typeface="Roboto Condensed Light" charset="0"/>
                <a:cs typeface="Roboto Condensed" charset="0"/>
              </a:rPr>
              <a:t>поведения </a:t>
            </a:r>
            <a:r>
              <a:rPr lang="ru-RU" sz="1100" b="1" dirty="0" smtClean="0">
                <a:latin typeface="Roboto Condensed Light" charset="0"/>
                <a:ea typeface="Roboto Condensed Light" charset="0"/>
                <a:cs typeface="Roboto Condensed" charset="0"/>
              </a:rPr>
              <a:t>несовершеннолетних </a:t>
            </a:r>
            <a:r>
              <a:rPr lang="ru-RU" sz="1100" b="1" dirty="0">
                <a:latin typeface="Roboto Condensed Light" charset="0"/>
                <a:ea typeface="Roboto Condensed Light" charset="0"/>
                <a:cs typeface="Roboto Condensed" charset="0"/>
              </a:rPr>
              <a:t>и иных кризисных и чрезвычайных ситуаций, требующих сопровождения социально-психологической службы </a:t>
            </a:r>
            <a:r>
              <a:rPr lang="ru-RU" sz="1100" b="1" dirty="0" smtClean="0">
                <a:latin typeface="Roboto Condensed Light" charset="0"/>
                <a:ea typeface="Roboto Condensed Light" charset="0"/>
                <a:cs typeface="Roboto Condensed" charset="0"/>
              </a:rPr>
              <a:t> с целью </a:t>
            </a:r>
            <a:r>
              <a:rPr lang="ru-RU" sz="1100" b="1" dirty="0">
                <a:latin typeface="Roboto Condensed Light" charset="0"/>
                <a:ea typeface="Roboto Condensed Light" charset="0"/>
                <a:cs typeface="Roboto Condensed" charset="0"/>
              </a:rPr>
              <a:t>предупреждения рецидивного поведения и стабилизации психологического состояния </a:t>
            </a:r>
            <a:r>
              <a:rPr lang="ru-RU" sz="1100" b="1" dirty="0" smtClean="0">
                <a:latin typeface="Roboto Condensed Light" charset="0"/>
                <a:ea typeface="Roboto Condensed Light" charset="0"/>
                <a:cs typeface="Roboto Condensed" charset="0"/>
              </a:rPr>
              <a:t>несовершеннолетних (постановление </a:t>
            </a:r>
            <a:r>
              <a:rPr lang="ru-RU" sz="1100" b="1" dirty="0">
                <a:latin typeface="Roboto Condensed Light" charset="0"/>
                <a:ea typeface="Roboto Condensed Light" charset="0"/>
                <a:cs typeface="Roboto Condensed" charset="0"/>
              </a:rPr>
              <a:t>КДН и ЗП правительства Воронежской области от  24.03.2022 г.  №  1</a:t>
            </a:r>
            <a:r>
              <a:rPr lang="ru-RU" sz="1100" b="1" dirty="0" smtClean="0">
                <a:latin typeface="Roboto Condensed Light" charset="0"/>
                <a:ea typeface="Roboto Condensed Light" charset="0"/>
                <a:cs typeface="Roboto Condensed" charset="0"/>
              </a:rPr>
              <a:t>)</a:t>
            </a:r>
          </a:p>
          <a:p>
            <a:pPr algn="just"/>
            <a:r>
              <a:rPr lang="ru-RU" sz="1100" b="1" dirty="0" smtClean="0">
                <a:latin typeface="Roboto Condensed Light" charset="0"/>
                <a:ea typeface="Roboto Condensed Light" charset="0"/>
              </a:rPr>
              <a:t> </a:t>
            </a:r>
            <a:r>
              <a:rPr lang="ru-RU" sz="1100" b="1" dirty="0">
                <a:latin typeface="Roboto Condensed Light" charset="0"/>
                <a:ea typeface="Roboto Condensed Light" charset="0"/>
              </a:rPr>
              <a:t/>
            </a:r>
            <a:br>
              <a:rPr lang="ru-RU" sz="1100" b="1" dirty="0">
                <a:latin typeface="Roboto Condensed Light" charset="0"/>
                <a:ea typeface="Roboto Condensed Light" charset="0"/>
              </a:rPr>
            </a:br>
            <a:r>
              <a:rPr lang="ru-RU" sz="1100" b="1" dirty="0">
                <a:latin typeface="Roboto Condensed Light" charset="0"/>
                <a:ea typeface="Roboto Condensed Light" charset="0"/>
              </a:rPr>
              <a:t> </a:t>
            </a:r>
          </a:p>
        </p:txBody>
      </p:sp>
      <p:pic>
        <p:nvPicPr>
          <p:cNvPr id="1028" name="Picture 4" descr="https://www.larecz.ru/wp-content/uploads/2016/11/Voronezhskaya-obl.-karta-uvelichennay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7" y="571692"/>
            <a:ext cx="1312841" cy="1122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Безымянный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201680"/>
            <a:ext cx="1415781" cy="18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824733484"/>
              </p:ext>
            </p:extLst>
          </p:nvPr>
        </p:nvGraphicFramePr>
        <p:xfrm>
          <a:off x="7587981" y="2921737"/>
          <a:ext cx="1482572" cy="1509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67" name="Схема 66"/>
          <p:cNvGraphicFramePr/>
          <p:nvPr>
            <p:extLst>
              <p:ext uri="{D42A27DB-BD31-4B8C-83A1-F6EECF244321}">
                <p14:modId xmlns:p14="http://schemas.microsoft.com/office/powerpoint/2010/main" val="1617384004"/>
              </p:ext>
            </p:extLst>
          </p:nvPr>
        </p:nvGraphicFramePr>
        <p:xfrm>
          <a:off x="4294572" y="3058786"/>
          <a:ext cx="1482572" cy="1509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68" name="Скругленный прямоугольник 67"/>
          <p:cNvSpPr/>
          <p:nvPr/>
        </p:nvSpPr>
        <p:spPr>
          <a:xfrm>
            <a:off x="147848" y="76139"/>
            <a:ext cx="8827476" cy="30773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Региональный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 Light" charset="0"/>
                <a:ea typeface="Roboto Condensed Light" charset="0"/>
              </a:rPr>
              <a:t>уровень оказания кризисной психологической помощи</a:t>
            </a:r>
          </a:p>
        </p:txBody>
      </p:sp>
    </p:spTree>
    <p:extLst>
      <p:ext uri="{BB962C8B-B14F-4D97-AF65-F5344CB8AC3E}">
        <p14:creationId xmlns:p14="http://schemas.microsoft.com/office/powerpoint/2010/main" val="113087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ler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12828</TotalTime>
  <Words>1865</Words>
  <Application>Microsoft Office PowerPoint</Application>
  <PresentationFormat>Экран (16:9)</PresentationFormat>
  <Paragraphs>278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Wingdings</vt:lpstr>
      <vt:lpstr>Aharoni</vt:lpstr>
      <vt:lpstr>Roboto Condensed</vt:lpstr>
      <vt:lpstr>Arvo</vt:lpstr>
      <vt:lpstr>Roboto Condensed Light</vt:lpstr>
      <vt:lpstr>Times New Roman</vt:lpstr>
      <vt:lpstr>Salerio template</vt:lpstr>
      <vt:lpstr> Основные вопросы организации деятельности МАБ  Насонова Дина Викторовна,   зав. отделом ГБУ ВО «Центр психолого-педагогической поддержки и развития детей»,  главный внештатный педагог-психолог системы образования Воронежской области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Модель оказания кризисной психологической помощи </vt:lpstr>
      <vt:lpstr>Алгоритм действий антикризисной бригады в СПОО 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действий антикризисной бригады в СПОО </vt:lpstr>
      <vt:lpstr>Федеральный уровень оказания кризисной психологической помощи </vt:lpstr>
      <vt:lpstr>Сопровождение обучающихся</vt:lpstr>
      <vt:lpstr>Сопровождение педагогических работников</vt:lpstr>
      <vt:lpstr>Сопровождение родителей (законных представителей) обучающихся</vt:lpstr>
      <vt:lpstr>Дополнительная информация</vt:lpstr>
      <vt:lpstr>Презентация PowerPoint</vt:lpstr>
      <vt:lpstr>Основные вопросы организации деятельности МАБ</vt:lpstr>
      <vt:lpstr>Презентация PowerPoint</vt:lpstr>
      <vt:lpstr>Презентация PowerPoint</vt:lpstr>
      <vt:lpstr>ГБУ ВО ЦПППиРД г. Воронеж, ул. Славы д.13А тел. 8(473) 221-00-93          8(473) 234-38-72     Крапивина Валентина Федоровна Насонова Дина Викторовна   e-mail: stop_pav@mail.ru  https://stoppav.ru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Алан</dc:creator>
  <cp:lastModifiedBy>user</cp:lastModifiedBy>
  <cp:revision>449</cp:revision>
  <cp:lastPrinted>2022-03-23T13:09:47Z</cp:lastPrinted>
  <dcterms:modified xsi:type="dcterms:W3CDTF">2024-02-09T10:02:07Z</dcterms:modified>
</cp:coreProperties>
</file>